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lus Jakarta Sans"/>
      <p:regular r:id="rId23"/>
      <p:bold r:id="rId24"/>
      <p:italic r:id="rId25"/>
      <p:boldItalic r:id="rId26"/>
    </p:embeddedFont>
    <p:embeddedFont>
      <p:font typeface="Inter T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h6cLa2VGuwH88ur2Gimlin8SJ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lusJakartaSans-bold.fntdata"/><Relationship Id="rId23" Type="http://schemas.openxmlformats.org/officeDocument/2006/relationships/font" Target="fonts/PlusJakarta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lusJakartaSans-boldItalic.fntdata"/><Relationship Id="rId25" Type="http://schemas.openxmlformats.org/officeDocument/2006/relationships/font" Target="fonts/PlusJakartaSans-italic.fntdata"/><Relationship Id="rId28" Type="http://schemas.openxmlformats.org/officeDocument/2006/relationships/font" Target="fonts/InterTight-bold.fntdata"/><Relationship Id="rId27" Type="http://schemas.openxmlformats.org/officeDocument/2006/relationships/font" Target="fonts/InterT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nterT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InterT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4" name="Google Shape;13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Height &amp; Width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Occupancy Rate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Luminosity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Distance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2" name="Google Shape;14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8" name="Google Shape;14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" name="Google Shape;10;p17"/>
          <p:cNvSpPr txBox="1"/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17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13" name="Google Shape;13;p17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14" name="Google Shape;14;p17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5" name="Google Shape;15;p17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" name="Google Shape;16;p17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7" name="Google Shape;17;p17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18" name="Google Shape;18;p17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17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17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17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7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17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17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" name="Google Shape;25;p17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26" name="Google Shape;26;p17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27" name="Google Shape;27;p17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8" name="Google Shape;28;p17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9" name="Google Shape;29;p17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" name="Google Shape;30;p17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" name="Google Shape;31;p17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2" name="Google Shape;32;p17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" name="Google Shape;33;p17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4" name="Google Shape;34;p17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5" name="Google Shape;35;p17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6" name="Google Shape;36;p17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7" name="Google Shape;37;p17"/>
            <p:cNvGrpSpPr/>
            <p:nvPr/>
          </p:nvGrpSpPr>
          <p:grpSpPr>
            <a:xfrm>
              <a:off x="15506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38" name="Google Shape;38;p17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9" name="Google Shape;39;p1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0" name="Google Shape;40;p17"/>
                <p:cNvCxnSpPr>
                  <a:stCxn id="39" idx="6"/>
                  <a:endCxn id="4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" name="Google Shape;41;p1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2" name="Google Shape;42;p17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3" name="Google Shape;43;p1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4" name="Google Shape;44;p17"/>
                <p:cNvCxnSpPr>
                  <a:stCxn id="43" idx="6"/>
                  <a:endCxn id="4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5" name="Google Shape;45;p1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1" name="Google Shape;211;p34"/>
          <p:cNvSpPr txBox="1"/>
          <p:nvPr>
            <p:ph hasCustomPrompt="1" type="title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13" name="Google Shape;213;p34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214" name="Google Shape;214;p34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17" name="Google Shape;217;p34"/>
          <p:cNvGrpSpPr/>
          <p:nvPr/>
        </p:nvGrpSpPr>
        <p:grpSpPr>
          <a:xfrm>
            <a:off x="389805" y="382833"/>
            <a:ext cx="469058" cy="448115"/>
            <a:chOff x="5348931" y="2165350"/>
            <a:chExt cx="962763" cy="919776"/>
          </a:xfrm>
        </p:grpSpPr>
        <p:sp>
          <p:nvSpPr>
            <p:cNvPr id="218" name="Google Shape;218;p34"/>
            <p:cNvSpPr/>
            <p:nvPr/>
          </p:nvSpPr>
          <p:spPr>
            <a:xfrm>
              <a:off x="5801538" y="2181881"/>
              <a:ext cx="67652" cy="400662"/>
            </a:xfrm>
            <a:custGeom>
              <a:rect b="b" l="l" r="r" t="t"/>
              <a:pathLst>
                <a:path extrusionOk="0" h="400662" w="67652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5852753" y="2165350"/>
              <a:ext cx="33066" cy="33063"/>
            </a:xfrm>
            <a:custGeom>
              <a:rect b="b" l="l" r="r" t="t"/>
              <a:pathLst>
                <a:path extrusionOk="0" h="33063" w="33066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5365499" y="2582544"/>
              <a:ext cx="436038" cy="31828"/>
            </a:xfrm>
            <a:custGeom>
              <a:rect b="b" l="l" r="r" t="t"/>
              <a:pathLst>
                <a:path extrusionOk="0" h="31828" w="436038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5348931" y="2597710"/>
              <a:ext cx="33137" cy="33134"/>
            </a:xfrm>
            <a:custGeom>
              <a:rect b="b" l="l" r="r" t="t"/>
              <a:pathLst>
                <a:path extrusionOk="0" h="33134" w="33137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5373766" y="2582544"/>
              <a:ext cx="427772" cy="271827"/>
            </a:xfrm>
            <a:custGeom>
              <a:rect b="b" l="l" r="r" t="t"/>
              <a:pathLst>
                <a:path extrusionOk="0" h="271827" w="427772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5357189" y="2837795"/>
              <a:ext cx="33059" cy="33152"/>
            </a:xfrm>
            <a:custGeom>
              <a:rect b="b" l="l" r="r" t="t"/>
              <a:pathLst>
                <a:path extrusionOk="0" h="33152" w="33059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5801538" y="2582544"/>
              <a:ext cx="284959" cy="452918"/>
            </a:xfrm>
            <a:custGeom>
              <a:rect b="b" l="l" r="r" t="t"/>
              <a:pathLst>
                <a:path extrusionOk="0" h="452918" w="284959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6069898" y="3018864"/>
              <a:ext cx="33105" cy="33102"/>
            </a:xfrm>
            <a:custGeom>
              <a:rect b="b" l="l" r="r" t="t"/>
              <a:pathLst>
                <a:path extrusionOk="0" h="33102" w="33105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5558671" y="2582544"/>
              <a:ext cx="242866" cy="485982"/>
            </a:xfrm>
            <a:custGeom>
              <a:rect b="b" l="l" r="r" t="t"/>
              <a:pathLst>
                <a:path extrusionOk="0" h="485982" w="242866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5542111" y="3051927"/>
              <a:ext cx="33161" cy="33199"/>
            </a:xfrm>
            <a:custGeom>
              <a:rect b="b" l="l" r="r" t="t"/>
              <a:pathLst>
                <a:path extrusionOk="0" h="33199" w="33161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5801538" y="2582544"/>
              <a:ext cx="34586" cy="360282"/>
            </a:xfrm>
            <a:custGeom>
              <a:rect b="b" l="l" r="r" t="t"/>
              <a:pathLst>
                <a:path extrusionOk="0" h="360282" w="34586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5819494" y="2926292"/>
              <a:ext cx="33167" cy="33164"/>
            </a:xfrm>
            <a:custGeom>
              <a:rect b="b" l="l" r="r" t="t"/>
              <a:pathLst>
                <a:path extrusionOk="0" h="33164" w="33167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5801538" y="2582544"/>
              <a:ext cx="301587" cy="163609"/>
            </a:xfrm>
            <a:custGeom>
              <a:rect b="b" l="l" r="r" t="t"/>
              <a:pathLst>
                <a:path extrusionOk="0" h="163609" w="301587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6086443" y="2729567"/>
              <a:ext cx="33157" cy="33077"/>
            </a:xfrm>
            <a:custGeom>
              <a:rect b="b" l="l" r="r" t="t"/>
              <a:pathLst>
                <a:path extrusionOk="0" h="33077" w="33157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5801538" y="2582544"/>
              <a:ext cx="493524" cy="75628"/>
            </a:xfrm>
            <a:custGeom>
              <a:rect b="b" l="l" r="r" t="t"/>
              <a:pathLst>
                <a:path extrusionOk="0" h="75628" w="493524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6278620" y="2641627"/>
              <a:ext cx="33074" cy="33082"/>
            </a:xfrm>
            <a:custGeom>
              <a:rect b="b" l="l" r="r" t="t"/>
              <a:pathLst>
                <a:path extrusionOk="0" h="33082" w="33074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5801538" y="2522307"/>
              <a:ext cx="310329" cy="60237"/>
            </a:xfrm>
            <a:custGeom>
              <a:rect b="b" l="l" r="r" t="t"/>
              <a:pathLst>
                <a:path extrusionOk="0" h="60237" w="310329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6095279" y="2505815"/>
              <a:ext cx="33082" cy="33181"/>
            </a:xfrm>
            <a:custGeom>
              <a:rect b="b" l="l" r="r" t="t"/>
              <a:pathLst>
                <a:path extrusionOk="0" h="33181" w="33082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5801538" y="2334755"/>
              <a:ext cx="351757" cy="247789"/>
            </a:xfrm>
            <a:custGeom>
              <a:rect b="b" l="l" r="r" t="t"/>
              <a:pathLst>
                <a:path extrusionOk="0" h="247789" w="351757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6136778" y="2318143"/>
              <a:ext cx="33129" cy="33127"/>
            </a:xfrm>
            <a:custGeom>
              <a:rect b="b" l="l" r="r" t="t"/>
              <a:pathLst>
                <a:path extrusionOk="0" h="33127" w="33129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5801538" y="2318223"/>
              <a:ext cx="185380" cy="264321"/>
            </a:xfrm>
            <a:custGeom>
              <a:rect b="b" l="l" r="r" t="t"/>
              <a:pathLst>
                <a:path extrusionOk="0" h="264321" w="18538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5970434" y="2301644"/>
              <a:ext cx="33064" cy="33062"/>
            </a:xfrm>
            <a:custGeom>
              <a:rect b="b" l="l" r="r" t="t"/>
              <a:pathLst>
                <a:path extrusionOk="0" h="33062" w="33064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5751273" y="2429006"/>
              <a:ext cx="50264" cy="153538"/>
            </a:xfrm>
            <a:custGeom>
              <a:rect b="b" l="l" r="r" t="t"/>
              <a:pathLst>
                <a:path extrusionOk="0" h="153538" w="50264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5734608" y="2412437"/>
              <a:ext cx="33140" cy="33137"/>
            </a:xfrm>
            <a:custGeom>
              <a:rect b="b" l="l" r="r" t="t"/>
              <a:pathLst>
                <a:path extrusionOk="0" h="33137" w="3314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5645898" y="2364873"/>
              <a:ext cx="155639" cy="217670"/>
            </a:xfrm>
            <a:custGeom>
              <a:rect b="b" l="l" r="r" t="t"/>
              <a:pathLst>
                <a:path extrusionOk="0" h="217670" w="155639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5629348" y="2348230"/>
              <a:ext cx="33194" cy="33191"/>
            </a:xfrm>
            <a:custGeom>
              <a:rect b="b" l="l" r="r" t="t"/>
              <a:pathLst>
                <a:path extrusionOk="0" h="33191" w="33194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5484937" y="2281263"/>
              <a:ext cx="316600" cy="301280"/>
            </a:xfrm>
            <a:custGeom>
              <a:rect b="b" l="l" r="r" t="t"/>
              <a:pathLst>
                <a:path extrusionOk="0" h="301280" w="31660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5468369" y="2264696"/>
              <a:ext cx="33136" cy="33133"/>
            </a:xfrm>
            <a:custGeom>
              <a:rect b="b" l="l" r="r" t="t"/>
              <a:pathLst>
                <a:path extrusionOk="0" h="33133" w="33136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5451776" y="2462165"/>
              <a:ext cx="349762" cy="120379"/>
            </a:xfrm>
            <a:custGeom>
              <a:rect b="b" l="l" r="r" t="t"/>
              <a:pathLst>
                <a:path extrusionOk="0" h="120379" w="349762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435266" y="2445562"/>
              <a:ext cx="33079" cy="33077"/>
            </a:xfrm>
            <a:custGeom>
              <a:rect b="b" l="l" r="r" t="t"/>
              <a:pathLst>
                <a:path extrusionOk="0" h="33077" w="33079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34"/>
          <p:cNvGrpSpPr/>
          <p:nvPr/>
        </p:nvGrpSpPr>
        <p:grpSpPr>
          <a:xfrm>
            <a:off x="8547556" y="4169014"/>
            <a:ext cx="264435" cy="665217"/>
            <a:chOff x="8625081" y="258014"/>
            <a:chExt cx="264435" cy="665217"/>
          </a:xfrm>
        </p:grpSpPr>
        <p:sp>
          <p:nvSpPr>
            <p:cNvPr id="249" name="Google Shape;249;p34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4" name="Google Shape;254;p36"/>
          <p:cNvSpPr txBox="1"/>
          <p:nvPr>
            <p:ph type="title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36"/>
          <p:cNvSpPr txBox="1"/>
          <p:nvPr>
            <p:ph idx="2" type="title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36"/>
          <p:cNvSpPr txBox="1"/>
          <p:nvPr>
            <p:ph idx="3" type="title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36"/>
          <p:cNvSpPr txBox="1"/>
          <p:nvPr>
            <p:ph idx="4" type="title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259" name="Google Shape;259;p36"/>
          <p:cNvSpPr txBox="1"/>
          <p:nvPr>
            <p:ph idx="5" type="subTitle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260" name="Google Shape;260;p36"/>
          <p:cNvSpPr txBox="1"/>
          <p:nvPr>
            <p:ph idx="6" type="subTitle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261" name="Google Shape;261;p36"/>
          <p:cNvSpPr txBox="1"/>
          <p:nvPr>
            <p:ph idx="7" type="subTitle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262" name="Google Shape;262;p36"/>
          <p:cNvSpPr txBox="1"/>
          <p:nvPr>
            <p:ph idx="8"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3" name="Google Shape;263;p36"/>
          <p:cNvGrpSpPr/>
          <p:nvPr/>
        </p:nvGrpSpPr>
        <p:grpSpPr>
          <a:xfrm>
            <a:off x="-428075" y="110513"/>
            <a:ext cx="9242538" cy="4723723"/>
            <a:chOff x="-428075" y="110513"/>
            <a:chExt cx="9242538" cy="4723723"/>
          </a:xfrm>
        </p:grpSpPr>
        <p:grpSp>
          <p:nvGrpSpPr>
            <p:cNvPr id="264" name="Google Shape;264;p36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265" name="Google Shape;265;p36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6" name="Google Shape;266;p36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7" name="Google Shape;267;p36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8" name="Google Shape;268;p36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9" name="Google Shape;269;p36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0" name="Google Shape;270;p36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1" name="Google Shape;271;p36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2" name="Google Shape;272;p36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3" name="Google Shape;273;p36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4" name="Google Shape;274;p36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75" name="Google Shape;275;p36"/>
            <p:cNvGrpSpPr/>
            <p:nvPr/>
          </p:nvGrpSpPr>
          <p:grpSpPr>
            <a:xfrm>
              <a:off x="5718835" y="110513"/>
              <a:ext cx="2095205" cy="350537"/>
              <a:chOff x="1550610" y="4704238"/>
              <a:chExt cx="2095205" cy="350537"/>
            </a:xfrm>
          </p:grpSpPr>
          <p:grpSp>
            <p:nvGrpSpPr>
              <p:cNvPr id="276" name="Google Shape;276;p36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277" name="Google Shape;277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278" name="Google Shape;278;p36"/>
                <p:cNvCxnSpPr>
                  <a:stCxn id="277" idx="6"/>
                  <a:endCxn id="27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79" name="Google Shape;279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280" name="Google Shape;280;p36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281" name="Google Shape;281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282" name="Google Shape;282;p36"/>
                <p:cNvCxnSpPr>
                  <a:stCxn id="281" idx="6"/>
                  <a:endCxn id="28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3" name="Google Shape;283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284" name="Google Shape;284;p36"/>
            <p:cNvGrpSpPr/>
            <p:nvPr/>
          </p:nvGrpSpPr>
          <p:grpSpPr>
            <a:xfrm>
              <a:off x="8345405" y="4386121"/>
              <a:ext cx="469058" cy="448115"/>
              <a:chOff x="5348931" y="2165350"/>
              <a:chExt cx="962763" cy="919776"/>
            </a:xfrm>
          </p:grpSpPr>
          <p:sp>
            <p:nvSpPr>
              <p:cNvPr id="285" name="Google Shape;285;p36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6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6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6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6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6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6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6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6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6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6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6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6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6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6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6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6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6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6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6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6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6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6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6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6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7" name="Google Shape;317;p37"/>
          <p:cNvGrpSpPr/>
          <p:nvPr/>
        </p:nvGrpSpPr>
        <p:grpSpPr>
          <a:xfrm>
            <a:off x="5777960" y="94513"/>
            <a:ext cx="2095205" cy="350537"/>
            <a:chOff x="1550610" y="4704238"/>
            <a:chExt cx="2095205" cy="35053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20" name="Google Shape;320;p37"/>
              <p:cNvCxnSpPr>
                <a:stCxn id="319" idx="6"/>
                <a:endCxn id="32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1" name="Google Shape;321;p3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22" name="Google Shape;322;p3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23" name="Google Shape;323;p3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24" name="Google Shape;324;p37"/>
              <p:cNvCxnSpPr>
                <a:stCxn id="323" idx="6"/>
                <a:endCxn id="32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5" name="Google Shape;325;p3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26" name="Google Shape;326;p37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621856" y="4271389"/>
              <a:ext cx="264435" cy="665217"/>
              <a:chOff x="8625081" y="258014"/>
              <a:chExt cx="264435" cy="665217"/>
            </a:xfrm>
          </p:grpSpPr>
          <p:sp>
            <p:nvSpPr>
              <p:cNvPr id="328" name="Google Shape;328;p37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37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331" name="Google Shape;331;p37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1" type="subTitle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38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37400" y="1843875"/>
            <a:ext cx="4574400" cy="30678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343" name="Google Shape;343;p38"/>
          <p:cNvGrpSpPr/>
          <p:nvPr/>
        </p:nvGrpSpPr>
        <p:grpSpPr>
          <a:xfrm>
            <a:off x="237406" y="231689"/>
            <a:ext cx="264435" cy="665217"/>
            <a:chOff x="8625081" y="258014"/>
            <a:chExt cx="264435" cy="665217"/>
          </a:xfrm>
        </p:grpSpPr>
        <p:sp>
          <p:nvSpPr>
            <p:cNvPr id="344" name="Google Shape;344;p38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347" name="Google Shape;347;p38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48" name="Google Shape;348;p3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49" name="Google Shape;349;p38"/>
              <p:cNvCxnSpPr>
                <a:stCxn id="348" idx="6"/>
                <a:endCxn id="35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0" name="Google Shape;350;p3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51" name="Google Shape;351;p38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52" name="Google Shape;352;p3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53" name="Google Shape;353;p38"/>
              <p:cNvCxnSpPr>
                <a:stCxn id="352" idx="6"/>
                <a:endCxn id="35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4" name="Google Shape;354;p3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7223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39"/>
          <p:cNvSpPr txBox="1"/>
          <p:nvPr>
            <p:ph idx="2" type="body"/>
          </p:nvPr>
        </p:nvSpPr>
        <p:spPr>
          <a:xfrm>
            <a:off x="46121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59" name="Google Shape;359;p39"/>
          <p:cNvGrpSpPr/>
          <p:nvPr/>
        </p:nvGrpSpPr>
        <p:grpSpPr>
          <a:xfrm>
            <a:off x="11" y="342889"/>
            <a:ext cx="8886280" cy="4800615"/>
            <a:chOff x="11" y="342889"/>
            <a:chExt cx="8886280" cy="4800615"/>
          </a:xfrm>
        </p:grpSpPr>
        <p:grpSp>
          <p:nvGrpSpPr>
            <p:cNvPr id="360" name="Google Shape;360;p39"/>
            <p:cNvGrpSpPr/>
            <p:nvPr/>
          </p:nvGrpSpPr>
          <p:grpSpPr>
            <a:xfrm>
              <a:off x="8621856" y="342889"/>
              <a:ext cx="264435" cy="665217"/>
              <a:chOff x="8625081" y="258014"/>
              <a:chExt cx="264435" cy="665217"/>
            </a:xfrm>
          </p:grpSpPr>
          <p:sp>
            <p:nvSpPr>
              <p:cNvPr id="361" name="Google Shape;361;p39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39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364" name="Google Shape;364;p3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40"/>
          <p:cNvSpPr txBox="1"/>
          <p:nvPr>
            <p:ph idx="1" type="subTitle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40"/>
          <p:cNvSpPr txBox="1"/>
          <p:nvPr>
            <p:ph idx="2" type="subTitle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5" name="Google Shape;375;p40"/>
          <p:cNvSpPr txBox="1"/>
          <p:nvPr>
            <p:ph idx="3" type="subTitle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40"/>
          <p:cNvSpPr txBox="1"/>
          <p:nvPr>
            <p:ph idx="4" type="subTitle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5" type="subTitle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78" name="Google Shape;378;p40"/>
          <p:cNvSpPr txBox="1"/>
          <p:nvPr>
            <p:ph idx="6" type="subTitle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379" name="Google Shape;379;p40"/>
          <p:cNvGrpSpPr/>
          <p:nvPr/>
        </p:nvGrpSpPr>
        <p:grpSpPr>
          <a:xfrm>
            <a:off x="6463310" y="94513"/>
            <a:ext cx="2095205" cy="350537"/>
            <a:chOff x="1550610" y="4704238"/>
            <a:chExt cx="2095205" cy="350537"/>
          </a:xfrm>
        </p:grpSpPr>
        <p:grpSp>
          <p:nvGrpSpPr>
            <p:cNvPr id="380" name="Google Shape;380;p4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81" name="Google Shape;381;p4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2" name="Google Shape;382;p40"/>
              <p:cNvCxnSpPr>
                <a:stCxn id="381" idx="6"/>
                <a:endCxn id="383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3" name="Google Shape;383;p4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84" name="Google Shape;384;p4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85" name="Google Shape;385;p4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6" name="Google Shape;386;p40"/>
              <p:cNvCxnSpPr>
                <a:stCxn id="385" idx="6"/>
                <a:endCxn id="38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7" name="Google Shape;387;p4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88" name="Google Shape;388;p40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389" name="Google Shape;389;p40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41"/>
          <p:cNvSpPr txBox="1"/>
          <p:nvPr>
            <p:ph idx="1" type="subTitle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idx="2" type="subTitle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3" type="subTitle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41"/>
          <p:cNvSpPr txBox="1"/>
          <p:nvPr>
            <p:ph idx="4" type="subTitle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98" name="Google Shape;398;p41"/>
          <p:cNvSpPr txBox="1"/>
          <p:nvPr>
            <p:ph idx="5" type="subTitle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99" name="Google Shape;399;p41"/>
          <p:cNvSpPr txBox="1"/>
          <p:nvPr>
            <p:ph idx="6" type="subTitle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400" name="Google Shape;400;p41"/>
          <p:cNvGrpSpPr/>
          <p:nvPr/>
        </p:nvGrpSpPr>
        <p:grpSpPr>
          <a:xfrm rot="-5400000">
            <a:off x="8329631" y="-92436"/>
            <a:ext cx="264435" cy="665217"/>
            <a:chOff x="8625081" y="258014"/>
            <a:chExt cx="264435" cy="665217"/>
          </a:xfrm>
        </p:grpSpPr>
        <p:sp>
          <p:nvSpPr>
            <p:cNvPr id="401" name="Google Shape;401;p41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41"/>
          <p:cNvGrpSpPr/>
          <p:nvPr/>
        </p:nvGrpSpPr>
        <p:grpSpPr>
          <a:xfrm>
            <a:off x="-356736" y="3183072"/>
            <a:ext cx="9101226" cy="1902615"/>
            <a:chOff x="-356736" y="3183072"/>
            <a:chExt cx="9101226" cy="1902615"/>
          </a:xfrm>
        </p:grpSpPr>
        <p:grpSp>
          <p:nvGrpSpPr>
            <p:cNvPr id="404" name="Google Shape;404;p41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405" name="Google Shape;405;p4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6" name="Google Shape;406;p4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7" name="Google Shape;407;p4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8" name="Google Shape;408;p4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15" name="Google Shape;415;p41"/>
            <p:cNvGrpSpPr/>
            <p:nvPr/>
          </p:nvGrpSpPr>
          <p:grpSpPr>
            <a:xfrm>
              <a:off x="6649285" y="4735150"/>
              <a:ext cx="2095205" cy="350537"/>
              <a:chOff x="1550610" y="4704238"/>
              <a:chExt cx="2095205" cy="350537"/>
            </a:xfrm>
          </p:grpSpPr>
          <p:grpSp>
            <p:nvGrpSpPr>
              <p:cNvPr id="416" name="Google Shape;416;p41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17" name="Google Shape;417;p4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18" name="Google Shape;418;p41"/>
                <p:cNvCxnSpPr>
                  <a:stCxn id="417" idx="6"/>
                  <a:endCxn id="41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9" name="Google Shape;419;p4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20" name="Google Shape;420;p41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21" name="Google Shape;421;p4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22" name="Google Shape;422;p41"/>
                <p:cNvCxnSpPr>
                  <a:stCxn id="421" idx="6"/>
                  <a:endCxn id="42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3" name="Google Shape;423;p4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7" name="Google Shape;427;p42"/>
          <p:cNvSpPr txBox="1"/>
          <p:nvPr>
            <p:ph idx="2" type="subTitle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42"/>
          <p:cNvSpPr txBox="1"/>
          <p:nvPr>
            <p:ph idx="3" type="subTitle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29" name="Google Shape;429;p42"/>
          <p:cNvSpPr txBox="1"/>
          <p:nvPr>
            <p:ph idx="4" type="subTitle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30" name="Google Shape;430;p42"/>
          <p:cNvSpPr txBox="1"/>
          <p:nvPr>
            <p:ph idx="5" type="subTitle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42"/>
          <p:cNvSpPr txBox="1"/>
          <p:nvPr>
            <p:ph idx="6" type="subTitle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42"/>
          <p:cNvSpPr txBox="1"/>
          <p:nvPr>
            <p:ph idx="7" type="subTitle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33" name="Google Shape;433;p42"/>
          <p:cNvSpPr txBox="1"/>
          <p:nvPr>
            <p:ph idx="8" type="subTitle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434" name="Google Shape;434;p42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435" name="Google Shape;435;p42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436" name="Google Shape;436;p42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42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42"/>
            <p:cNvGrpSpPr/>
            <p:nvPr/>
          </p:nvGrpSpPr>
          <p:grpSpPr>
            <a:xfrm rot="-5400000">
              <a:off x="8329631" y="-92436"/>
              <a:ext cx="264435" cy="665217"/>
              <a:chOff x="8625081" y="258014"/>
              <a:chExt cx="264435" cy="665217"/>
            </a:xfrm>
          </p:grpSpPr>
          <p:sp>
            <p:nvSpPr>
              <p:cNvPr id="444" name="Google Shape;444;p42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43"/>
          <p:cNvSpPr txBox="1"/>
          <p:nvPr>
            <p:ph idx="1" type="subTitle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9" name="Google Shape;449;p43"/>
          <p:cNvSpPr txBox="1"/>
          <p:nvPr>
            <p:ph idx="2" type="subTitle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" name="Google Shape;450;p43"/>
          <p:cNvSpPr txBox="1"/>
          <p:nvPr>
            <p:ph idx="3" type="subTitle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p43"/>
          <p:cNvSpPr txBox="1"/>
          <p:nvPr>
            <p:ph idx="4" type="subTitle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52" name="Google Shape;452;p43"/>
          <p:cNvSpPr txBox="1"/>
          <p:nvPr>
            <p:ph idx="5" type="subTitle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53" name="Google Shape;453;p43"/>
          <p:cNvSpPr txBox="1"/>
          <p:nvPr>
            <p:ph idx="6" type="subTitle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54" name="Google Shape;454;p43"/>
          <p:cNvSpPr txBox="1"/>
          <p:nvPr>
            <p:ph idx="7" type="subTitle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" name="Google Shape;455;p43"/>
          <p:cNvSpPr txBox="1"/>
          <p:nvPr>
            <p:ph idx="8" type="subTitle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43"/>
          <p:cNvSpPr txBox="1"/>
          <p:nvPr>
            <p:ph idx="9" type="subTitle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7" name="Google Shape;457;p43"/>
          <p:cNvSpPr txBox="1"/>
          <p:nvPr>
            <p:ph idx="13" type="subTitle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58" name="Google Shape;458;p43"/>
          <p:cNvSpPr txBox="1"/>
          <p:nvPr>
            <p:ph idx="14" type="subTitle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59" name="Google Shape;459;p43"/>
          <p:cNvSpPr txBox="1"/>
          <p:nvPr>
            <p:ph idx="15" type="subTitle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460" name="Google Shape;460;p43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461" name="Google Shape;461;p43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462" name="Google Shape;462;p4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5" name="Google Shape;465;p4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72" name="Google Shape;472;p43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473" name="Google Shape;473;p43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43"/>
            <p:cNvGrpSpPr/>
            <p:nvPr/>
          </p:nvGrpSpPr>
          <p:grpSpPr>
            <a:xfrm>
              <a:off x="3429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476" name="Google Shape;476;p4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77" name="Google Shape;477;p4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78" name="Google Shape;478;p43"/>
                <p:cNvCxnSpPr>
                  <a:stCxn id="477" idx="6"/>
                  <a:endCxn id="47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79" name="Google Shape;479;p4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80" name="Google Shape;480;p4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81" name="Google Shape;481;p4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82" name="Google Shape;482;p43"/>
                <p:cNvCxnSpPr>
                  <a:stCxn id="481" idx="6"/>
                  <a:endCxn id="48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83" name="Google Shape;483;p4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" name="Google Shape;48;p26"/>
          <p:cNvSpPr txBox="1"/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26"/>
          <p:cNvSpPr txBox="1"/>
          <p:nvPr>
            <p:ph idx="2" type="title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50" name="Google Shape;50;p26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51" name="Google Shape;51;p26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52" name="Google Shape;52;p26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" name="Google Shape;53;p26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4" name="Google Shape;54;p26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5" name="Google Shape;55;p26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" name="Google Shape;56;p26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7" name="Google Shape;57;p26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8" name="Google Shape;58;p26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9" name="Google Shape;59;p26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" name="Google Shape;60;p26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" name="Google Shape;61;p26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2" name="Google Shape;62;p26"/>
            <p:cNvGrpSpPr/>
            <p:nvPr/>
          </p:nvGrpSpPr>
          <p:grpSpPr>
            <a:xfrm>
              <a:off x="1092310" y="67525"/>
              <a:ext cx="2095205" cy="350537"/>
              <a:chOff x="1550610" y="4704238"/>
              <a:chExt cx="2095205" cy="350537"/>
            </a:xfrm>
          </p:grpSpPr>
          <p:grpSp>
            <p:nvGrpSpPr>
              <p:cNvPr id="63" name="Google Shape;63;p26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4" name="Google Shape;64;p2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5" name="Google Shape;65;p26"/>
                <p:cNvCxnSpPr>
                  <a:stCxn id="64" idx="6"/>
                  <a:endCxn id="6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6" name="Google Shape;66;p2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7" name="Google Shape;67;p26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8" name="Google Shape;68;p2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9" name="Google Shape;69;p26"/>
                <p:cNvCxnSpPr>
                  <a:stCxn id="68" idx="6"/>
                  <a:endCxn id="7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0" name="Google Shape;70;p2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71" name="Google Shape;71;p26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72" name="Google Shape;72;p26"/>
            <p:cNvGrpSpPr/>
            <p:nvPr/>
          </p:nvGrpSpPr>
          <p:grpSpPr>
            <a:xfrm flipH="1" rot="10800000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73" name="Google Shape;73;p2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26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81" name="Google Shape;81;p26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" name="Google Shape;82;p26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" name="Google Shape;83;p26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6" name="Google Shape;486;p44"/>
          <p:cNvSpPr txBox="1"/>
          <p:nvPr>
            <p:ph idx="1" type="subTitle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7" name="Google Shape;487;p44"/>
          <p:cNvSpPr txBox="1"/>
          <p:nvPr>
            <p:ph type="title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8" name="Google Shape;488;p44"/>
          <p:cNvSpPr txBox="1"/>
          <p:nvPr>
            <p:ph idx="2" type="subTitle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9" name="Google Shape;489;p44"/>
          <p:cNvSpPr txBox="1"/>
          <p:nvPr>
            <p:ph idx="3" type="title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44"/>
          <p:cNvSpPr txBox="1"/>
          <p:nvPr>
            <p:ph idx="4" type="subTitle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44"/>
          <p:cNvSpPr txBox="1"/>
          <p:nvPr>
            <p:ph idx="5" type="title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92" name="Google Shape;492;p44"/>
          <p:cNvGrpSpPr/>
          <p:nvPr/>
        </p:nvGrpSpPr>
        <p:grpSpPr>
          <a:xfrm>
            <a:off x="342906" y="258014"/>
            <a:ext cx="8801100" cy="4885490"/>
            <a:chOff x="342906" y="258014"/>
            <a:chExt cx="8801100" cy="4885490"/>
          </a:xfrm>
        </p:grpSpPr>
        <p:grpSp>
          <p:nvGrpSpPr>
            <p:cNvPr id="493" name="Google Shape;493;p44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494" name="Google Shape;494;p44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4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4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4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4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44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44"/>
            <p:cNvGrpSpPr/>
            <p:nvPr/>
          </p:nvGrpSpPr>
          <p:grpSpPr>
            <a:xfrm>
              <a:off x="342906" y="258014"/>
              <a:ext cx="264435" cy="665217"/>
              <a:chOff x="8625081" y="258014"/>
              <a:chExt cx="264435" cy="665217"/>
            </a:xfrm>
          </p:grpSpPr>
          <p:sp>
            <p:nvSpPr>
              <p:cNvPr id="502" name="Google Shape;502;p44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44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" name="Google Shape;504;p44"/>
          <p:cNvGrpSpPr/>
          <p:nvPr/>
        </p:nvGrpSpPr>
        <p:grpSpPr>
          <a:xfrm>
            <a:off x="389805" y="94513"/>
            <a:ext cx="7483360" cy="4659035"/>
            <a:chOff x="389805" y="94513"/>
            <a:chExt cx="7483360" cy="4659035"/>
          </a:xfrm>
        </p:grpSpPr>
        <p:grpSp>
          <p:nvGrpSpPr>
            <p:cNvPr id="505" name="Google Shape;505;p44"/>
            <p:cNvGrpSpPr/>
            <p:nvPr/>
          </p:nvGrpSpPr>
          <p:grpSpPr>
            <a:xfrm>
              <a:off x="5777960" y="94513"/>
              <a:ext cx="2095205" cy="350537"/>
              <a:chOff x="1550610" y="4704238"/>
              <a:chExt cx="2095205" cy="350537"/>
            </a:xfrm>
          </p:grpSpPr>
          <p:grpSp>
            <p:nvGrpSpPr>
              <p:cNvPr id="506" name="Google Shape;506;p44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07" name="Google Shape;507;p4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08" name="Google Shape;508;p44"/>
                <p:cNvCxnSpPr>
                  <a:stCxn id="507" idx="6"/>
                  <a:endCxn id="50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09" name="Google Shape;509;p4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10" name="Google Shape;510;p44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11" name="Google Shape;511;p4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12" name="Google Shape;512;p44"/>
                <p:cNvCxnSpPr>
                  <a:stCxn id="511" idx="6"/>
                  <a:endCxn id="51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13" name="Google Shape;513;p4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514" name="Google Shape;514;p44"/>
            <p:cNvGrpSpPr/>
            <p:nvPr/>
          </p:nvGrpSpPr>
          <p:grpSpPr>
            <a:xfrm>
              <a:off x="389805" y="4305433"/>
              <a:ext cx="469058" cy="448115"/>
              <a:chOff x="5348931" y="2165350"/>
              <a:chExt cx="962763" cy="919776"/>
            </a:xfrm>
          </p:grpSpPr>
          <p:sp>
            <p:nvSpPr>
              <p:cNvPr id="515" name="Google Shape;515;p44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44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44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44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44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44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44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44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44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44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44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44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44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44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44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44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7" name="Google Shape;547;p45"/>
          <p:cNvSpPr txBox="1"/>
          <p:nvPr>
            <p:ph type="ctrTitle"/>
          </p:nvPr>
        </p:nvSpPr>
        <p:spPr>
          <a:xfrm>
            <a:off x="3133125" y="797263"/>
            <a:ext cx="28776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8" name="Google Shape;548;p45"/>
          <p:cNvSpPr txBox="1"/>
          <p:nvPr>
            <p:ph idx="1" type="subTitle"/>
          </p:nvPr>
        </p:nvSpPr>
        <p:spPr>
          <a:xfrm>
            <a:off x="3133125" y="1578513"/>
            <a:ext cx="2877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9" name="Google Shape;549;p45"/>
          <p:cNvSpPr txBox="1"/>
          <p:nvPr/>
        </p:nvSpPr>
        <p:spPr>
          <a:xfrm>
            <a:off x="3133263" y="3370309"/>
            <a:ext cx="28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550" name="Google Shape;550;p45"/>
          <p:cNvGrpSpPr/>
          <p:nvPr/>
        </p:nvGrpSpPr>
        <p:grpSpPr>
          <a:xfrm>
            <a:off x="4183460" y="4603989"/>
            <a:ext cx="5518198" cy="1079100"/>
            <a:chOff x="4183460" y="4603989"/>
            <a:chExt cx="5518198" cy="1079100"/>
          </a:xfrm>
        </p:grpSpPr>
        <p:grpSp>
          <p:nvGrpSpPr>
            <p:cNvPr id="551" name="Google Shape;551;p45"/>
            <p:cNvGrpSpPr/>
            <p:nvPr/>
          </p:nvGrpSpPr>
          <p:grpSpPr>
            <a:xfrm>
              <a:off x="4183460" y="4704200"/>
              <a:ext cx="2095205" cy="350537"/>
              <a:chOff x="1550610" y="4704238"/>
              <a:chExt cx="2095205" cy="350537"/>
            </a:xfrm>
          </p:grpSpPr>
          <p:grpSp>
            <p:nvGrpSpPr>
              <p:cNvPr id="552" name="Google Shape;552;p45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53" name="Google Shape;553;p4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54" name="Google Shape;554;p45"/>
                <p:cNvCxnSpPr>
                  <a:stCxn id="553" idx="6"/>
                  <a:endCxn id="55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5" name="Google Shape;555;p4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56" name="Google Shape;556;p45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57" name="Google Shape;557;p4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58" name="Google Shape;558;p45"/>
                <p:cNvCxnSpPr>
                  <a:stCxn id="557" idx="6"/>
                  <a:endCxn id="55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9" name="Google Shape;559;p4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560" name="Google Shape;560;p45"/>
            <p:cNvGrpSpPr/>
            <p:nvPr/>
          </p:nvGrpSpPr>
          <p:grpSpPr>
            <a:xfrm>
              <a:off x="8622558" y="4603989"/>
              <a:ext cx="1079100" cy="1079100"/>
              <a:chOff x="8359400" y="1569464"/>
              <a:chExt cx="1079100" cy="1079100"/>
            </a:xfrm>
          </p:grpSpPr>
          <p:sp>
            <p:nvSpPr>
              <p:cNvPr id="561" name="Google Shape;561;p4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2" name="Google Shape;562;p4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3" name="Google Shape;563;p4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4" name="Google Shape;564;p4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5" name="Google Shape;565;p4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6" name="Google Shape;566;p4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7" name="Google Shape;567;p4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8" name="Google Shape;568;p4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69" name="Google Shape;569;p4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70" name="Google Shape;570;p4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571" name="Google Shape;571;p45"/>
          <p:cNvGrpSpPr/>
          <p:nvPr/>
        </p:nvGrpSpPr>
        <p:grpSpPr>
          <a:xfrm>
            <a:off x="11" y="198238"/>
            <a:ext cx="1868464" cy="4945266"/>
            <a:chOff x="11" y="198238"/>
            <a:chExt cx="1868464" cy="4945266"/>
          </a:xfrm>
        </p:grpSpPr>
        <p:grpSp>
          <p:nvGrpSpPr>
            <p:cNvPr id="572" name="Google Shape;572;p45"/>
            <p:cNvGrpSpPr/>
            <p:nvPr/>
          </p:nvGrpSpPr>
          <p:grpSpPr>
            <a:xfrm>
              <a:off x="1399375" y="198238"/>
              <a:ext cx="469100" cy="125100"/>
              <a:chOff x="4540000" y="294675"/>
              <a:chExt cx="469100" cy="125100"/>
            </a:xfrm>
          </p:grpSpPr>
          <p:sp>
            <p:nvSpPr>
              <p:cNvPr id="573" name="Google Shape;573;p45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74" name="Google Shape;574;p45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75" name="Google Shape;575;p45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576" name="Google Shape;576;p45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577" name="Google Shape;577;p45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45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45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45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45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588" name="Google Shape;588;p47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589" name="Google Shape;589;p47"/>
            <p:cNvGrpSpPr/>
            <p:nvPr/>
          </p:nvGrpSpPr>
          <p:grpSpPr>
            <a:xfrm flipH="1" rot="10800000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590" name="Google Shape;590;p47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47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47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47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47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47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47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47"/>
            <p:cNvGrpSpPr/>
            <p:nvPr/>
          </p:nvGrpSpPr>
          <p:grpSpPr>
            <a:xfrm>
              <a:off x="347731" y="4092814"/>
              <a:ext cx="264435" cy="665217"/>
              <a:chOff x="8625081" y="258014"/>
              <a:chExt cx="264435" cy="665217"/>
            </a:xfrm>
          </p:grpSpPr>
          <p:sp>
            <p:nvSpPr>
              <p:cNvPr id="598" name="Google Shape;598;p47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47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47"/>
          <p:cNvGrpSpPr/>
          <p:nvPr/>
        </p:nvGrpSpPr>
        <p:grpSpPr>
          <a:xfrm>
            <a:off x="668085" y="94513"/>
            <a:ext cx="8070203" cy="4663510"/>
            <a:chOff x="668085" y="94513"/>
            <a:chExt cx="8070203" cy="4663510"/>
          </a:xfrm>
        </p:grpSpPr>
        <p:grpSp>
          <p:nvGrpSpPr>
            <p:cNvPr id="601" name="Google Shape;601;p47"/>
            <p:cNvGrpSpPr/>
            <p:nvPr/>
          </p:nvGrpSpPr>
          <p:grpSpPr>
            <a:xfrm>
              <a:off x="8269230" y="4309908"/>
              <a:ext cx="469058" cy="448115"/>
              <a:chOff x="5348931" y="2165350"/>
              <a:chExt cx="962763" cy="919776"/>
            </a:xfrm>
          </p:grpSpPr>
          <p:sp>
            <p:nvSpPr>
              <p:cNvPr id="602" name="Google Shape;602;p47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47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47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47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47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47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47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47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47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47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47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47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47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47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47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47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47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47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47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47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47"/>
            <p:cNvGrpSpPr/>
            <p:nvPr/>
          </p:nvGrpSpPr>
          <p:grpSpPr>
            <a:xfrm>
              <a:off x="668085" y="94513"/>
              <a:ext cx="2095205" cy="350537"/>
              <a:chOff x="1550610" y="4704238"/>
              <a:chExt cx="2095205" cy="350537"/>
            </a:xfrm>
          </p:grpSpPr>
          <p:grpSp>
            <p:nvGrpSpPr>
              <p:cNvPr id="633" name="Google Shape;633;p47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34" name="Google Shape;634;p4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35" name="Google Shape;635;p47"/>
                <p:cNvCxnSpPr>
                  <a:stCxn id="634" idx="6"/>
                  <a:endCxn id="63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36" name="Google Shape;636;p4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37" name="Google Shape;637;p47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38" name="Google Shape;638;p4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39" name="Google Shape;639;p47"/>
                <p:cNvCxnSpPr>
                  <a:stCxn id="638" idx="6"/>
                  <a:endCxn id="64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40" name="Google Shape;640;p4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9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fmla="val 312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46" name="Google Shape;646;p19"/>
          <p:cNvSpPr txBox="1"/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7" name="Google Shape;647;p19"/>
          <p:cNvSpPr txBox="1"/>
          <p:nvPr>
            <p:ph idx="1" type="body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8" name="Google Shape;648;p19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649" name="Google Shape;649;p19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650" name="Google Shape;650;p1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651" name="Google Shape;651;p1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652" name="Google Shape;652;p1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653" name="Google Shape;653;p19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654" name="Google Shape;654;p19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655" name="Google Shape;655;p1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656" name="Google Shape;656;p19"/>
              <p:cNvCxnSpPr>
                <a:stCxn id="655" idx="6"/>
                <a:endCxn id="65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57" name="Google Shape;657;p1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58" name="Google Shape;658;p19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659" name="Google Shape;659;p1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660" name="Google Shape;660;p19"/>
              <p:cNvCxnSpPr>
                <a:stCxn id="659" idx="6"/>
                <a:endCxn id="66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61" name="Google Shape;661;p1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20"/>
          <p:cNvSpPr txBox="1"/>
          <p:nvPr>
            <p:ph idx="1" type="subTitle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5" name="Google Shape;665;p20"/>
          <p:cNvSpPr txBox="1"/>
          <p:nvPr>
            <p:ph idx="2" type="subTitle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" name="Google Shape;666;p20"/>
          <p:cNvSpPr txBox="1"/>
          <p:nvPr>
            <p:ph idx="3" type="subTitle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7" name="Google Shape;667;p20"/>
          <p:cNvSpPr txBox="1"/>
          <p:nvPr>
            <p:ph idx="4" type="subTitle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68" name="Google Shape;668;p20"/>
          <p:cNvSpPr txBox="1"/>
          <p:nvPr>
            <p:ph idx="5" type="subTitle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69" name="Google Shape;669;p20"/>
          <p:cNvSpPr txBox="1"/>
          <p:nvPr>
            <p:ph idx="6" type="subTitle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670" name="Google Shape;670;p20"/>
          <p:cNvGrpSpPr/>
          <p:nvPr/>
        </p:nvGrpSpPr>
        <p:grpSpPr>
          <a:xfrm rot="-5400000">
            <a:off x="8329631" y="-92436"/>
            <a:ext cx="264435" cy="665217"/>
            <a:chOff x="8625081" y="258014"/>
            <a:chExt cx="264435" cy="665217"/>
          </a:xfrm>
        </p:grpSpPr>
        <p:sp>
          <p:nvSpPr>
            <p:cNvPr id="671" name="Google Shape;671;p20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0"/>
          <p:cNvGrpSpPr/>
          <p:nvPr/>
        </p:nvGrpSpPr>
        <p:grpSpPr>
          <a:xfrm>
            <a:off x="-356736" y="3183072"/>
            <a:ext cx="9101226" cy="1902615"/>
            <a:chOff x="-356736" y="3183072"/>
            <a:chExt cx="9101226" cy="1902615"/>
          </a:xfrm>
        </p:grpSpPr>
        <p:grpSp>
          <p:nvGrpSpPr>
            <p:cNvPr id="674" name="Google Shape;674;p20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675" name="Google Shape;675;p20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77" name="Google Shape;677;p20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78" name="Google Shape;678;p20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79" name="Google Shape;679;p20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80" name="Google Shape;680;p20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81" name="Google Shape;681;p20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85" name="Google Shape;685;p20"/>
            <p:cNvGrpSpPr/>
            <p:nvPr/>
          </p:nvGrpSpPr>
          <p:grpSpPr>
            <a:xfrm>
              <a:off x="6649285" y="4735150"/>
              <a:ext cx="2095205" cy="350537"/>
              <a:chOff x="1550610" y="4704238"/>
              <a:chExt cx="2095205" cy="350537"/>
            </a:xfrm>
          </p:grpSpPr>
          <p:grpSp>
            <p:nvGrpSpPr>
              <p:cNvPr id="686" name="Google Shape;686;p2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87" name="Google Shape;687;p2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88" name="Google Shape;688;p20"/>
                <p:cNvCxnSpPr>
                  <a:stCxn id="687" idx="6"/>
                  <a:endCxn id="68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89" name="Google Shape;689;p2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90" name="Google Shape;690;p2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91" name="Google Shape;691;p2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92" name="Google Shape;692;p20"/>
                <p:cNvCxnSpPr>
                  <a:stCxn id="691" idx="6"/>
                  <a:endCxn id="69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93" name="Google Shape;693;p2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6" name="Google Shape;696;p21"/>
          <p:cNvSpPr txBox="1"/>
          <p:nvPr>
            <p:ph idx="1" type="subTitle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7" name="Google Shape;697;p21"/>
          <p:cNvSpPr txBox="1"/>
          <p:nvPr>
            <p:ph idx="2" type="subTitle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8" name="Google Shape;698;p21"/>
          <p:cNvSpPr txBox="1"/>
          <p:nvPr>
            <p:ph idx="3" type="subTitle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699" name="Google Shape;699;p21"/>
          <p:cNvSpPr txBox="1"/>
          <p:nvPr>
            <p:ph idx="4" type="subTitle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700" name="Google Shape;700;p21"/>
          <p:cNvGrpSpPr/>
          <p:nvPr/>
        </p:nvGrpSpPr>
        <p:grpSpPr>
          <a:xfrm rot="-5400000">
            <a:off x="922755" y="-92436"/>
            <a:ext cx="264435" cy="665217"/>
            <a:chOff x="8625081" y="258014"/>
            <a:chExt cx="264435" cy="665217"/>
          </a:xfrm>
        </p:grpSpPr>
        <p:sp>
          <p:nvSpPr>
            <p:cNvPr id="701" name="Google Shape;701;p21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21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704" name="Google Shape;704;p21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705" name="Google Shape;705;p21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21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22"/>
          <p:cNvSpPr txBox="1"/>
          <p:nvPr>
            <p:ph idx="1" type="subTitle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22"/>
          <p:cNvSpPr txBox="1"/>
          <p:nvPr>
            <p:ph idx="2" type="subTitle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2" name="Google Shape;722;p22"/>
          <p:cNvSpPr txBox="1"/>
          <p:nvPr>
            <p:ph idx="3" type="subTitle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22"/>
          <p:cNvSpPr txBox="1"/>
          <p:nvPr>
            <p:ph idx="4" type="subTitle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24" name="Google Shape;724;p22"/>
          <p:cNvSpPr txBox="1"/>
          <p:nvPr>
            <p:ph idx="5" type="subTitle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25" name="Google Shape;725;p22"/>
          <p:cNvSpPr txBox="1"/>
          <p:nvPr>
            <p:ph idx="6" type="subTitle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726" name="Google Shape;726;p22"/>
          <p:cNvGrpSpPr/>
          <p:nvPr/>
        </p:nvGrpSpPr>
        <p:grpSpPr>
          <a:xfrm>
            <a:off x="6463310" y="94513"/>
            <a:ext cx="2095205" cy="350537"/>
            <a:chOff x="1550610" y="4704238"/>
            <a:chExt cx="2095205" cy="350537"/>
          </a:xfrm>
        </p:grpSpPr>
        <p:grpSp>
          <p:nvGrpSpPr>
            <p:cNvPr id="727" name="Google Shape;727;p22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728" name="Google Shape;728;p2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729" name="Google Shape;729;p22"/>
              <p:cNvCxnSpPr>
                <a:stCxn id="728" idx="6"/>
                <a:endCxn id="73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30" name="Google Shape;730;p2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31" name="Google Shape;731;p22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732" name="Google Shape;732;p2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733" name="Google Shape;733;p22"/>
              <p:cNvCxnSpPr>
                <a:stCxn id="732" idx="6"/>
                <a:endCxn id="73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34" name="Google Shape;734;p2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735" name="Google Shape;735;p22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736" name="Google Shape;736;p2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737" name="Google Shape;737;p2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738" name="Google Shape;738;p2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23"/>
          <p:cNvSpPr txBox="1"/>
          <p:nvPr>
            <p:ph idx="1" type="subTitle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2" name="Google Shape;742;p23"/>
          <p:cNvSpPr txBox="1"/>
          <p:nvPr>
            <p:ph idx="2" type="subTitle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3" name="Google Shape;743;p23"/>
          <p:cNvSpPr txBox="1"/>
          <p:nvPr>
            <p:ph idx="3" type="subTitle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44" name="Google Shape;744;p23"/>
          <p:cNvSpPr txBox="1"/>
          <p:nvPr>
            <p:ph idx="4" type="subTitle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45" name="Google Shape;745;p23"/>
          <p:cNvSpPr txBox="1"/>
          <p:nvPr>
            <p:ph idx="5" type="subTitle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6" name="Google Shape;746;p23"/>
          <p:cNvSpPr txBox="1"/>
          <p:nvPr>
            <p:ph idx="6" type="subTitle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7" name="Google Shape;747;p23"/>
          <p:cNvSpPr txBox="1"/>
          <p:nvPr>
            <p:ph idx="7" type="subTitle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48" name="Google Shape;748;p23"/>
          <p:cNvSpPr txBox="1"/>
          <p:nvPr>
            <p:ph idx="8" type="subTitle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749" name="Google Shape;749;p23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750" name="Google Shape;750;p23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751" name="Google Shape;751;p23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23"/>
            <p:cNvGrpSpPr/>
            <p:nvPr/>
          </p:nvGrpSpPr>
          <p:grpSpPr>
            <a:xfrm rot="-5400000">
              <a:off x="8329631" y="-92436"/>
              <a:ext cx="264435" cy="665217"/>
              <a:chOff x="8625081" y="258014"/>
              <a:chExt cx="264435" cy="665217"/>
            </a:xfrm>
          </p:grpSpPr>
          <p:sp>
            <p:nvSpPr>
              <p:cNvPr id="759" name="Google Shape;759;p23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3" name="Google Shape;763;p24"/>
          <p:cNvSpPr txBox="1"/>
          <p:nvPr>
            <p:ph idx="1" type="subTitle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4" name="Google Shape;764;p24"/>
          <p:cNvSpPr txBox="1"/>
          <p:nvPr>
            <p:ph idx="2" type="subTitle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5" name="Google Shape;765;p24"/>
          <p:cNvSpPr txBox="1"/>
          <p:nvPr>
            <p:ph idx="3" type="subTitle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6" name="Google Shape;766;p24"/>
          <p:cNvSpPr txBox="1"/>
          <p:nvPr>
            <p:ph idx="4" type="subTitle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67" name="Google Shape;767;p24"/>
          <p:cNvSpPr txBox="1"/>
          <p:nvPr>
            <p:ph idx="5" type="subTitle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68" name="Google Shape;768;p24"/>
          <p:cNvSpPr txBox="1"/>
          <p:nvPr>
            <p:ph idx="6" type="subTitle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69" name="Google Shape;769;p24"/>
          <p:cNvSpPr txBox="1"/>
          <p:nvPr>
            <p:ph idx="7" type="subTitle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0" name="Google Shape;770;p24"/>
          <p:cNvSpPr txBox="1"/>
          <p:nvPr>
            <p:ph idx="8" type="subTitle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1" name="Google Shape;771;p24"/>
          <p:cNvSpPr txBox="1"/>
          <p:nvPr>
            <p:ph idx="9" type="subTitle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2" name="Google Shape;772;p24"/>
          <p:cNvSpPr txBox="1"/>
          <p:nvPr>
            <p:ph idx="13" type="subTitle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73" name="Google Shape;773;p24"/>
          <p:cNvSpPr txBox="1"/>
          <p:nvPr>
            <p:ph idx="14" type="subTitle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74" name="Google Shape;774;p24"/>
          <p:cNvSpPr txBox="1"/>
          <p:nvPr>
            <p:ph idx="15" type="subTitle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775" name="Google Shape;775;p24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776" name="Google Shape;776;p24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777" name="Google Shape;777;p24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1" name="Google Shape;781;p24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2" name="Google Shape;782;p24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3" name="Google Shape;783;p24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4" name="Google Shape;784;p24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5" name="Google Shape;785;p24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6" name="Google Shape;786;p24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87" name="Google Shape;787;p24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788" name="Google Shape;788;p24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4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24"/>
            <p:cNvGrpSpPr/>
            <p:nvPr/>
          </p:nvGrpSpPr>
          <p:grpSpPr>
            <a:xfrm>
              <a:off x="3429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791" name="Google Shape;791;p24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92" name="Google Shape;792;p2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93" name="Google Shape;793;p24"/>
                <p:cNvCxnSpPr>
                  <a:stCxn id="792" idx="6"/>
                  <a:endCxn id="79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94" name="Google Shape;794;p2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795" name="Google Shape;795;p24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96" name="Google Shape;796;p2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97" name="Google Shape;797;p24"/>
                <p:cNvCxnSpPr>
                  <a:stCxn id="796" idx="6"/>
                  <a:endCxn id="79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98" name="Google Shape;798;p2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7" name="Google Shape;87;p27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88" name="Google Shape;88;p2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" name="Google Shape;89;p2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0" name="Google Shape;90;p2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1" name="Google Shape;91;p27"/>
          <p:cNvGrpSpPr/>
          <p:nvPr/>
        </p:nvGrpSpPr>
        <p:grpSpPr>
          <a:xfrm>
            <a:off x="5426123" y="94513"/>
            <a:ext cx="2095205" cy="350537"/>
            <a:chOff x="1550610" y="4704238"/>
            <a:chExt cx="2095205" cy="350537"/>
          </a:xfrm>
        </p:grpSpPr>
        <p:grpSp>
          <p:nvGrpSpPr>
            <p:cNvPr id="92" name="Google Shape;92;p2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93" name="Google Shape;93;p2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4" name="Google Shape;94;p27"/>
              <p:cNvCxnSpPr>
                <a:stCxn id="93" idx="6"/>
                <a:endCxn id="9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5" name="Google Shape;95;p2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96" name="Google Shape;96;p2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97" name="Google Shape;97;p2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8" name="Google Shape;98;p27"/>
              <p:cNvCxnSpPr>
                <a:stCxn id="97" idx="6"/>
                <a:endCxn id="9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9" name="Google Shape;99;p2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5"/>
          <p:cNvSpPr txBox="1"/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1" name="Google Shape;801;p25"/>
          <p:cNvSpPr txBox="1"/>
          <p:nvPr>
            <p:ph idx="1" type="subTitle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2" name="Google Shape;802;p25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sp>
        <p:nvSpPr>
          <p:cNvPr id="803" name="Google Shape;803;p25"/>
          <p:cNvSpPr/>
          <p:nvPr>
            <p:ph idx="3" type="pic"/>
          </p:nvPr>
        </p:nvSpPr>
        <p:spPr>
          <a:xfrm>
            <a:off x="237400" y="1843875"/>
            <a:ext cx="4574400" cy="30678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804" name="Google Shape;804;p25"/>
          <p:cNvGrpSpPr/>
          <p:nvPr/>
        </p:nvGrpSpPr>
        <p:grpSpPr>
          <a:xfrm>
            <a:off x="237406" y="231689"/>
            <a:ext cx="264435" cy="665217"/>
            <a:chOff x="8625081" y="258014"/>
            <a:chExt cx="264435" cy="665217"/>
          </a:xfrm>
        </p:grpSpPr>
        <p:sp>
          <p:nvSpPr>
            <p:cNvPr id="805" name="Google Shape;805;p25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25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808" name="Google Shape;808;p25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809" name="Google Shape;809;p2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10" name="Google Shape;810;p25"/>
              <p:cNvCxnSpPr>
                <a:stCxn id="809" idx="6"/>
                <a:endCxn id="81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11" name="Google Shape;811;p2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12" name="Google Shape;812;p25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813" name="Google Shape;813;p2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14" name="Google Shape;814;p25"/>
              <p:cNvCxnSpPr>
                <a:stCxn id="813" idx="6"/>
                <a:endCxn id="81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15" name="Google Shape;815;p2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18" name="Google Shape;818;p48"/>
          <p:cNvSpPr txBox="1"/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9" name="Google Shape;819;p48"/>
          <p:cNvSpPr txBox="1"/>
          <p:nvPr>
            <p:ph idx="1" type="subTitle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820" name="Google Shape;820;p48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821" name="Google Shape;821;p48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822" name="Google Shape;822;p48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3" name="Google Shape;823;p48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4" name="Google Shape;824;p48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25" name="Google Shape;825;p48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826" name="Google Shape;826;p48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8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8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8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3" name="Google Shape;833;p48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834" name="Google Shape;834;p48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835" name="Google Shape;835;p4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6" name="Google Shape;836;p4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7" name="Google Shape;837;p4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8" name="Google Shape;838;p4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39" name="Google Shape;839;p4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40" name="Google Shape;840;p4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41" name="Google Shape;841;p4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42" name="Google Shape;842;p4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45" name="Google Shape;845;p48"/>
            <p:cNvGrpSpPr/>
            <p:nvPr/>
          </p:nvGrpSpPr>
          <p:grpSpPr>
            <a:xfrm>
              <a:off x="15506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846" name="Google Shape;846;p48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47" name="Google Shape;847;p4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848" name="Google Shape;848;p48"/>
                <p:cNvCxnSpPr>
                  <a:stCxn id="847" idx="6"/>
                  <a:endCxn id="84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49" name="Google Shape;849;p4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850" name="Google Shape;850;p48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51" name="Google Shape;851;p4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852" name="Google Shape;852;p48"/>
                <p:cNvCxnSpPr>
                  <a:stCxn id="851" idx="6"/>
                  <a:endCxn id="85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53" name="Google Shape;853;p4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56" name="Google Shape;856;p49"/>
          <p:cNvSpPr txBox="1"/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7" name="Google Shape;857;p49"/>
          <p:cNvSpPr txBox="1"/>
          <p:nvPr>
            <p:ph idx="2" type="title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858" name="Google Shape;858;p49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859" name="Google Shape;859;p49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860" name="Google Shape;860;p4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1" name="Google Shape;861;p4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2" name="Google Shape;862;p4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3" name="Google Shape;863;p4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4" name="Google Shape;864;p4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5" name="Google Shape;865;p4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70" name="Google Shape;870;p49"/>
            <p:cNvGrpSpPr/>
            <p:nvPr/>
          </p:nvGrpSpPr>
          <p:grpSpPr>
            <a:xfrm>
              <a:off x="1092310" y="67525"/>
              <a:ext cx="2095205" cy="350537"/>
              <a:chOff x="1550610" y="4704238"/>
              <a:chExt cx="2095205" cy="350537"/>
            </a:xfrm>
          </p:grpSpPr>
          <p:grpSp>
            <p:nvGrpSpPr>
              <p:cNvPr id="871" name="Google Shape;871;p49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72" name="Google Shape;872;p4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873" name="Google Shape;873;p49"/>
                <p:cNvCxnSpPr>
                  <a:stCxn id="872" idx="6"/>
                  <a:endCxn id="87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74" name="Google Shape;874;p4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875" name="Google Shape;875;p49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76" name="Google Shape;876;p4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877" name="Google Shape;877;p49"/>
                <p:cNvCxnSpPr>
                  <a:stCxn id="876" idx="6"/>
                  <a:endCxn id="87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78" name="Google Shape;878;p4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879" name="Google Shape;879;p49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880" name="Google Shape;880;p49"/>
            <p:cNvGrpSpPr/>
            <p:nvPr/>
          </p:nvGrpSpPr>
          <p:grpSpPr>
            <a:xfrm flipH="1" rot="10800000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881" name="Google Shape;881;p4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4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4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4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4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4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4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49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889" name="Google Shape;889;p49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90" name="Google Shape;890;p49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91" name="Google Shape;891;p49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4" name="Google Shape;894;p50"/>
          <p:cNvSpPr txBox="1"/>
          <p:nvPr>
            <p:ph idx="1" type="body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95" name="Google Shape;895;p50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896" name="Google Shape;896;p50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7" name="Google Shape;897;p50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899" name="Google Shape;899;p50"/>
          <p:cNvGrpSpPr/>
          <p:nvPr/>
        </p:nvGrpSpPr>
        <p:grpSpPr>
          <a:xfrm>
            <a:off x="5426123" y="94513"/>
            <a:ext cx="2095205" cy="350537"/>
            <a:chOff x="1550610" y="4704238"/>
            <a:chExt cx="2095205" cy="350537"/>
          </a:xfrm>
        </p:grpSpPr>
        <p:grpSp>
          <p:nvGrpSpPr>
            <p:cNvPr id="900" name="Google Shape;900;p5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901" name="Google Shape;901;p5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02" name="Google Shape;902;p50"/>
              <p:cNvCxnSpPr>
                <a:stCxn id="901" idx="6"/>
                <a:endCxn id="903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03" name="Google Shape;903;p5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904" name="Google Shape;904;p5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905" name="Google Shape;905;p5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06" name="Google Shape;906;p50"/>
              <p:cNvCxnSpPr>
                <a:stCxn id="905" idx="6"/>
                <a:endCxn id="90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07" name="Google Shape;907;p5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10" name="Google Shape;910;p51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911" name="Google Shape;911;p51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912" name="Google Shape;912;p51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51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51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915" name="Google Shape;915;p5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16" name="Google Shape;916;p5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17" name="Google Shape;917;p5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19" name="Google Shape;919;p5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20" name="Google Shape;920;p5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22" name="Google Shape;922;p5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23" name="Google Shape;923;p5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24" name="Google Shape;924;p5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925" name="Google Shape;925;p51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926" name="Google Shape;926;p51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2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31" name="Google Shape;931;p52"/>
          <p:cNvSpPr txBox="1"/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32" name="Google Shape;932;p52"/>
          <p:cNvGrpSpPr/>
          <p:nvPr/>
        </p:nvGrpSpPr>
        <p:grpSpPr>
          <a:xfrm>
            <a:off x="1257548" y="94513"/>
            <a:ext cx="2095205" cy="350537"/>
            <a:chOff x="1550610" y="4704238"/>
            <a:chExt cx="2095205" cy="350537"/>
          </a:xfrm>
        </p:grpSpPr>
        <p:grpSp>
          <p:nvGrpSpPr>
            <p:cNvPr id="933" name="Google Shape;933;p52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934" name="Google Shape;934;p5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35" name="Google Shape;935;p52"/>
              <p:cNvCxnSpPr>
                <a:stCxn id="934" idx="6"/>
                <a:endCxn id="936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36" name="Google Shape;936;p5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937" name="Google Shape;937;p52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938" name="Google Shape;938;p5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939" name="Google Shape;939;p52"/>
              <p:cNvCxnSpPr>
                <a:stCxn id="938" idx="6"/>
                <a:endCxn id="94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40" name="Google Shape;940;p5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941" name="Google Shape;941;p52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942" name="Google Shape;942;p52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51" name="Google Shape;951;p53"/>
          <p:cNvSpPr txBox="1"/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2" name="Google Shape;952;p53"/>
          <p:cNvSpPr txBox="1"/>
          <p:nvPr>
            <p:ph idx="1" type="subTitle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953" name="Google Shape;953;p53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954" name="Google Shape;954;p53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57" name="Google Shape;957;p53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958" name="Google Shape;958;p53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959" name="Google Shape;959;p53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53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962" name="Google Shape;962;p5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4" name="Google Shape;974;p54"/>
          <p:cNvSpPr txBox="1"/>
          <p:nvPr>
            <p:ph type="title"/>
          </p:nvPr>
        </p:nvSpPr>
        <p:spPr>
          <a:xfrm>
            <a:off x="4974925" y="3651550"/>
            <a:ext cx="3446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77" name="Google Shape;977;p55"/>
          <p:cNvSpPr txBox="1"/>
          <p:nvPr>
            <p:ph hasCustomPrompt="1" type="title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8" name="Google Shape;978;p55"/>
          <p:cNvSpPr txBox="1"/>
          <p:nvPr>
            <p:ph idx="1" type="subTitle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79" name="Google Shape;979;p55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980" name="Google Shape;980;p55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81" name="Google Shape;981;p55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82" name="Google Shape;982;p55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83" name="Google Shape;983;p55"/>
          <p:cNvGrpSpPr/>
          <p:nvPr/>
        </p:nvGrpSpPr>
        <p:grpSpPr>
          <a:xfrm>
            <a:off x="389805" y="382833"/>
            <a:ext cx="469058" cy="448115"/>
            <a:chOff x="5348931" y="2165350"/>
            <a:chExt cx="962763" cy="919776"/>
          </a:xfrm>
        </p:grpSpPr>
        <p:sp>
          <p:nvSpPr>
            <p:cNvPr id="984" name="Google Shape;984;p55"/>
            <p:cNvSpPr/>
            <p:nvPr/>
          </p:nvSpPr>
          <p:spPr>
            <a:xfrm>
              <a:off x="5801538" y="2181881"/>
              <a:ext cx="67652" cy="400662"/>
            </a:xfrm>
            <a:custGeom>
              <a:rect b="b" l="l" r="r" t="t"/>
              <a:pathLst>
                <a:path extrusionOk="0" h="400662" w="67652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5852753" y="2165350"/>
              <a:ext cx="33066" cy="33063"/>
            </a:xfrm>
            <a:custGeom>
              <a:rect b="b" l="l" r="r" t="t"/>
              <a:pathLst>
                <a:path extrusionOk="0" h="33063" w="33066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5365499" y="2582544"/>
              <a:ext cx="436038" cy="31828"/>
            </a:xfrm>
            <a:custGeom>
              <a:rect b="b" l="l" r="r" t="t"/>
              <a:pathLst>
                <a:path extrusionOk="0" h="31828" w="436038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5348931" y="2597710"/>
              <a:ext cx="33137" cy="33134"/>
            </a:xfrm>
            <a:custGeom>
              <a:rect b="b" l="l" r="r" t="t"/>
              <a:pathLst>
                <a:path extrusionOk="0" h="33134" w="33137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5373766" y="2582544"/>
              <a:ext cx="427772" cy="271827"/>
            </a:xfrm>
            <a:custGeom>
              <a:rect b="b" l="l" r="r" t="t"/>
              <a:pathLst>
                <a:path extrusionOk="0" h="271827" w="427772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5357189" y="2837795"/>
              <a:ext cx="33059" cy="33152"/>
            </a:xfrm>
            <a:custGeom>
              <a:rect b="b" l="l" r="r" t="t"/>
              <a:pathLst>
                <a:path extrusionOk="0" h="33152" w="33059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5801538" y="2582544"/>
              <a:ext cx="284959" cy="452918"/>
            </a:xfrm>
            <a:custGeom>
              <a:rect b="b" l="l" r="r" t="t"/>
              <a:pathLst>
                <a:path extrusionOk="0" h="452918" w="284959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6069898" y="3018864"/>
              <a:ext cx="33105" cy="33102"/>
            </a:xfrm>
            <a:custGeom>
              <a:rect b="b" l="l" r="r" t="t"/>
              <a:pathLst>
                <a:path extrusionOk="0" h="33102" w="33105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5558671" y="2582544"/>
              <a:ext cx="242866" cy="485982"/>
            </a:xfrm>
            <a:custGeom>
              <a:rect b="b" l="l" r="r" t="t"/>
              <a:pathLst>
                <a:path extrusionOk="0" h="485982" w="242866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5542111" y="3051927"/>
              <a:ext cx="33161" cy="33199"/>
            </a:xfrm>
            <a:custGeom>
              <a:rect b="b" l="l" r="r" t="t"/>
              <a:pathLst>
                <a:path extrusionOk="0" h="33199" w="33161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5801538" y="2582544"/>
              <a:ext cx="34586" cy="360282"/>
            </a:xfrm>
            <a:custGeom>
              <a:rect b="b" l="l" r="r" t="t"/>
              <a:pathLst>
                <a:path extrusionOk="0" h="360282" w="34586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5819494" y="2926292"/>
              <a:ext cx="33167" cy="33164"/>
            </a:xfrm>
            <a:custGeom>
              <a:rect b="b" l="l" r="r" t="t"/>
              <a:pathLst>
                <a:path extrusionOk="0" h="33164" w="33167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5801538" y="2582544"/>
              <a:ext cx="301587" cy="163609"/>
            </a:xfrm>
            <a:custGeom>
              <a:rect b="b" l="l" r="r" t="t"/>
              <a:pathLst>
                <a:path extrusionOk="0" h="163609" w="301587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6086443" y="2729567"/>
              <a:ext cx="33157" cy="33077"/>
            </a:xfrm>
            <a:custGeom>
              <a:rect b="b" l="l" r="r" t="t"/>
              <a:pathLst>
                <a:path extrusionOk="0" h="33077" w="33157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5801538" y="2582544"/>
              <a:ext cx="493524" cy="75628"/>
            </a:xfrm>
            <a:custGeom>
              <a:rect b="b" l="l" r="r" t="t"/>
              <a:pathLst>
                <a:path extrusionOk="0" h="75628" w="493524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6278620" y="2641627"/>
              <a:ext cx="33074" cy="33082"/>
            </a:xfrm>
            <a:custGeom>
              <a:rect b="b" l="l" r="r" t="t"/>
              <a:pathLst>
                <a:path extrusionOk="0" h="33082" w="33074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5801538" y="2522307"/>
              <a:ext cx="310329" cy="60237"/>
            </a:xfrm>
            <a:custGeom>
              <a:rect b="b" l="l" r="r" t="t"/>
              <a:pathLst>
                <a:path extrusionOk="0" h="60237" w="310329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6095279" y="2505815"/>
              <a:ext cx="33082" cy="33181"/>
            </a:xfrm>
            <a:custGeom>
              <a:rect b="b" l="l" r="r" t="t"/>
              <a:pathLst>
                <a:path extrusionOk="0" h="33181" w="33082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5801538" y="2334755"/>
              <a:ext cx="351757" cy="247789"/>
            </a:xfrm>
            <a:custGeom>
              <a:rect b="b" l="l" r="r" t="t"/>
              <a:pathLst>
                <a:path extrusionOk="0" h="247789" w="351757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6136778" y="2318143"/>
              <a:ext cx="33129" cy="33127"/>
            </a:xfrm>
            <a:custGeom>
              <a:rect b="b" l="l" r="r" t="t"/>
              <a:pathLst>
                <a:path extrusionOk="0" h="33127" w="33129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5801538" y="2318223"/>
              <a:ext cx="185380" cy="264321"/>
            </a:xfrm>
            <a:custGeom>
              <a:rect b="b" l="l" r="r" t="t"/>
              <a:pathLst>
                <a:path extrusionOk="0" h="264321" w="18538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5970434" y="2301644"/>
              <a:ext cx="33064" cy="33062"/>
            </a:xfrm>
            <a:custGeom>
              <a:rect b="b" l="l" r="r" t="t"/>
              <a:pathLst>
                <a:path extrusionOk="0" h="33062" w="33064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5751273" y="2429006"/>
              <a:ext cx="50264" cy="153538"/>
            </a:xfrm>
            <a:custGeom>
              <a:rect b="b" l="l" r="r" t="t"/>
              <a:pathLst>
                <a:path extrusionOk="0" h="153538" w="50264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5734608" y="2412437"/>
              <a:ext cx="33140" cy="33137"/>
            </a:xfrm>
            <a:custGeom>
              <a:rect b="b" l="l" r="r" t="t"/>
              <a:pathLst>
                <a:path extrusionOk="0" h="33137" w="3314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5645898" y="2364873"/>
              <a:ext cx="155639" cy="217670"/>
            </a:xfrm>
            <a:custGeom>
              <a:rect b="b" l="l" r="r" t="t"/>
              <a:pathLst>
                <a:path extrusionOk="0" h="217670" w="155639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5629348" y="2348230"/>
              <a:ext cx="33194" cy="33191"/>
            </a:xfrm>
            <a:custGeom>
              <a:rect b="b" l="l" r="r" t="t"/>
              <a:pathLst>
                <a:path extrusionOk="0" h="33191" w="33194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5484937" y="2281263"/>
              <a:ext cx="316600" cy="301280"/>
            </a:xfrm>
            <a:custGeom>
              <a:rect b="b" l="l" r="r" t="t"/>
              <a:pathLst>
                <a:path extrusionOk="0" h="301280" w="31660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5468369" y="2264696"/>
              <a:ext cx="33136" cy="33133"/>
            </a:xfrm>
            <a:custGeom>
              <a:rect b="b" l="l" r="r" t="t"/>
              <a:pathLst>
                <a:path extrusionOk="0" h="33133" w="33136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5451776" y="2462165"/>
              <a:ext cx="349762" cy="120379"/>
            </a:xfrm>
            <a:custGeom>
              <a:rect b="b" l="l" r="r" t="t"/>
              <a:pathLst>
                <a:path extrusionOk="0" h="120379" w="349762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5435266" y="2445562"/>
              <a:ext cx="33079" cy="33077"/>
            </a:xfrm>
            <a:custGeom>
              <a:rect b="b" l="l" r="r" t="t"/>
              <a:pathLst>
                <a:path extrusionOk="0" h="33077" w="33079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55"/>
          <p:cNvGrpSpPr/>
          <p:nvPr/>
        </p:nvGrpSpPr>
        <p:grpSpPr>
          <a:xfrm>
            <a:off x="8547556" y="4169014"/>
            <a:ext cx="264435" cy="665217"/>
            <a:chOff x="8625081" y="258014"/>
            <a:chExt cx="264435" cy="665217"/>
          </a:xfrm>
        </p:grpSpPr>
        <p:sp>
          <p:nvSpPr>
            <p:cNvPr id="1015" name="Google Shape;1015;p55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" type="subTitle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2" type="subTitle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3" type="subTitle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4" type="subTitle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106" name="Google Shape;106;p28"/>
          <p:cNvGrpSpPr/>
          <p:nvPr/>
        </p:nvGrpSpPr>
        <p:grpSpPr>
          <a:xfrm rot="-5400000">
            <a:off x="922755" y="-92436"/>
            <a:ext cx="264435" cy="665217"/>
            <a:chOff x="8625081" y="258014"/>
            <a:chExt cx="264435" cy="665217"/>
          </a:xfrm>
        </p:grpSpPr>
        <p:sp>
          <p:nvSpPr>
            <p:cNvPr id="107" name="Google Shape;107;p28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8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8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110" name="Google Shape;110;p28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111" name="Google Shape;111;p28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8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28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14" name="Google Shape;114;p2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" name="Google Shape;115;p2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6" name="Google Shape;116;p2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7" name="Google Shape;117;p2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8" name="Google Shape;118;p2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9" name="Google Shape;119;p2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" name="Google Shape;120;p2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1" name="Google Shape;121;p2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2" name="Google Shape;122;p2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3" name="Google Shape;123;p2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20" name="Google Shape;1020;p57"/>
          <p:cNvSpPr txBox="1"/>
          <p:nvPr>
            <p:ph type="title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1" name="Google Shape;1021;p57"/>
          <p:cNvSpPr txBox="1"/>
          <p:nvPr>
            <p:ph idx="2" type="title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2" name="Google Shape;1022;p57"/>
          <p:cNvSpPr txBox="1"/>
          <p:nvPr>
            <p:ph idx="3" type="title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57"/>
          <p:cNvSpPr txBox="1"/>
          <p:nvPr>
            <p:ph idx="4" type="title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4" name="Google Shape;1024;p57"/>
          <p:cNvSpPr txBox="1"/>
          <p:nvPr>
            <p:ph idx="1" type="subTitle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25" name="Google Shape;1025;p57"/>
          <p:cNvSpPr txBox="1"/>
          <p:nvPr>
            <p:ph idx="5" type="subTitle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26" name="Google Shape;1026;p57"/>
          <p:cNvSpPr txBox="1"/>
          <p:nvPr>
            <p:ph idx="6" type="subTitle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27" name="Google Shape;1027;p57"/>
          <p:cNvSpPr txBox="1"/>
          <p:nvPr>
            <p:ph idx="7" type="subTitle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28" name="Google Shape;1028;p57"/>
          <p:cNvSpPr txBox="1"/>
          <p:nvPr>
            <p:ph idx="8"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29" name="Google Shape;1029;p57"/>
          <p:cNvGrpSpPr/>
          <p:nvPr/>
        </p:nvGrpSpPr>
        <p:grpSpPr>
          <a:xfrm>
            <a:off x="-428075" y="110513"/>
            <a:ext cx="9242538" cy="4723723"/>
            <a:chOff x="-428075" y="110513"/>
            <a:chExt cx="9242538" cy="4723723"/>
          </a:xfrm>
        </p:grpSpPr>
        <p:grpSp>
          <p:nvGrpSpPr>
            <p:cNvPr id="1030" name="Google Shape;1030;p57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1031" name="Google Shape;1031;p57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2" name="Google Shape;1032;p57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3" name="Google Shape;1033;p57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4" name="Google Shape;1034;p57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6" name="Google Shape;1036;p57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7" name="Google Shape;1037;p57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8" name="Google Shape;1038;p57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9" name="Google Shape;1039;p57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40" name="Google Shape;1040;p57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41" name="Google Shape;1041;p57"/>
            <p:cNvGrpSpPr/>
            <p:nvPr/>
          </p:nvGrpSpPr>
          <p:grpSpPr>
            <a:xfrm>
              <a:off x="5718835" y="110513"/>
              <a:ext cx="2095205" cy="350537"/>
              <a:chOff x="1550610" y="4704238"/>
              <a:chExt cx="2095205" cy="350537"/>
            </a:xfrm>
          </p:grpSpPr>
          <p:grpSp>
            <p:nvGrpSpPr>
              <p:cNvPr id="1042" name="Google Shape;1042;p57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043" name="Google Shape;1043;p5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044" name="Google Shape;1044;p57"/>
                <p:cNvCxnSpPr>
                  <a:stCxn id="1043" idx="6"/>
                  <a:endCxn id="104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45" name="Google Shape;1045;p5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046" name="Google Shape;1046;p57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047" name="Google Shape;1047;p5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048" name="Google Shape;1048;p57"/>
                <p:cNvCxnSpPr>
                  <a:stCxn id="1047" idx="6"/>
                  <a:endCxn id="104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49" name="Google Shape;1049;p5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1050" name="Google Shape;1050;p57"/>
            <p:cNvGrpSpPr/>
            <p:nvPr/>
          </p:nvGrpSpPr>
          <p:grpSpPr>
            <a:xfrm>
              <a:off x="8345405" y="4386121"/>
              <a:ext cx="469058" cy="448115"/>
              <a:chOff x="5348931" y="2165350"/>
              <a:chExt cx="962763" cy="919776"/>
            </a:xfrm>
          </p:grpSpPr>
          <p:sp>
            <p:nvSpPr>
              <p:cNvPr id="1051" name="Google Shape;1051;p57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57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57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57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57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57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57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57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7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7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7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7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7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7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7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57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7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57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7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57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57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57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7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57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7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57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57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57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7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57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8"/>
          <p:cNvSpPr txBox="1"/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83" name="Google Shape;1083;p58"/>
          <p:cNvGrpSpPr/>
          <p:nvPr/>
        </p:nvGrpSpPr>
        <p:grpSpPr>
          <a:xfrm>
            <a:off x="5777960" y="94513"/>
            <a:ext cx="2095205" cy="350537"/>
            <a:chOff x="1550610" y="4704238"/>
            <a:chExt cx="2095205" cy="350537"/>
          </a:xfrm>
        </p:grpSpPr>
        <p:grpSp>
          <p:nvGrpSpPr>
            <p:cNvPr id="1084" name="Google Shape;1084;p58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085" name="Google Shape;1085;p5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86" name="Google Shape;1086;p58"/>
              <p:cNvCxnSpPr>
                <a:stCxn id="1085" idx="6"/>
                <a:endCxn id="108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7" name="Google Shape;1087;p5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88" name="Google Shape;1088;p58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089" name="Google Shape;1089;p58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90" name="Google Shape;1090;p58"/>
              <p:cNvCxnSpPr>
                <a:stCxn id="1089" idx="6"/>
                <a:endCxn id="109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91" name="Google Shape;1091;p58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092" name="Google Shape;1092;p58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1093" name="Google Shape;1093;p58"/>
            <p:cNvGrpSpPr/>
            <p:nvPr/>
          </p:nvGrpSpPr>
          <p:grpSpPr>
            <a:xfrm>
              <a:off x="8621856" y="4271389"/>
              <a:ext cx="264435" cy="665217"/>
              <a:chOff x="8625081" y="258014"/>
              <a:chExt cx="264435" cy="665217"/>
            </a:xfrm>
          </p:grpSpPr>
          <p:sp>
            <p:nvSpPr>
              <p:cNvPr id="1094" name="Google Shape;1094;p58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8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6" name="Google Shape;1096;p58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1097" name="Google Shape;1097;p58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8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8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8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8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58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6" name="Google Shape;1106;p59"/>
          <p:cNvSpPr txBox="1"/>
          <p:nvPr>
            <p:ph idx="1" type="body"/>
          </p:nvPr>
        </p:nvSpPr>
        <p:spPr>
          <a:xfrm>
            <a:off x="7223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7" name="Google Shape;1107;p59"/>
          <p:cNvSpPr txBox="1"/>
          <p:nvPr>
            <p:ph idx="2" type="body"/>
          </p:nvPr>
        </p:nvSpPr>
        <p:spPr>
          <a:xfrm>
            <a:off x="46121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108" name="Google Shape;1108;p59"/>
          <p:cNvGrpSpPr/>
          <p:nvPr/>
        </p:nvGrpSpPr>
        <p:grpSpPr>
          <a:xfrm>
            <a:off x="11" y="342889"/>
            <a:ext cx="8886280" cy="4800615"/>
            <a:chOff x="11" y="342889"/>
            <a:chExt cx="8886280" cy="4800615"/>
          </a:xfrm>
        </p:grpSpPr>
        <p:grpSp>
          <p:nvGrpSpPr>
            <p:cNvPr id="1109" name="Google Shape;1109;p59"/>
            <p:cNvGrpSpPr/>
            <p:nvPr/>
          </p:nvGrpSpPr>
          <p:grpSpPr>
            <a:xfrm>
              <a:off x="8621856" y="342889"/>
              <a:ext cx="264435" cy="665217"/>
              <a:chOff x="8625081" y="258014"/>
              <a:chExt cx="264435" cy="665217"/>
            </a:xfrm>
          </p:grpSpPr>
          <p:sp>
            <p:nvSpPr>
              <p:cNvPr id="1110" name="Google Shape;1110;p59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59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59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1113" name="Google Shape;1113;p5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5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5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5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0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2" name="Google Shape;1122;p60"/>
          <p:cNvSpPr txBox="1"/>
          <p:nvPr>
            <p:ph idx="1" type="subTitle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3" name="Google Shape;1123;p60"/>
          <p:cNvSpPr txBox="1"/>
          <p:nvPr>
            <p:ph type="title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4" name="Google Shape;1124;p60"/>
          <p:cNvSpPr txBox="1"/>
          <p:nvPr>
            <p:ph idx="2" type="subTitle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5" name="Google Shape;1125;p60"/>
          <p:cNvSpPr txBox="1"/>
          <p:nvPr>
            <p:ph idx="3" type="title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6" name="Google Shape;1126;p60"/>
          <p:cNvSpPr txBox="1"/>
          <p:nvPr>
            <p:ph idx="4" type="subTitle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7" name="Google Shape;1127;p60"/>
          <p:cNvSpPr txBox="1"/>
          <p:nvPr>
            <p:ph idx="5" type="title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28" name="Google Shape;1128;p60"/>
          <p:cNvGrpSpPr/>
          <p:nvPr/>
        </p:nvGrpSpPr>
        <p:grpSpPr>
          <a:xfrm>
            <a:off x="342906" y="258014"/>
            <a:ext cx="8801100" cy="4885490"/>
            <a:chOff x="342906" y="258014"/>
            <a:chExt cx="8801100" cy="4885490"/>
          </a:xfrm>
        </p:grpSpPr>
        <p:grpSp>
          <p:nvGrpSpPr>
            <p:cNvPr id="1129" name="Google Shape;1129;p60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1130" name="Google Shape;1130;p60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60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60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60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60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60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60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60"/>
            <p:cNvGrpSpPr/>
            <p:nvPr/>
          </p:nvGrpSpPr>
          <p:grpSpPr>
            <a:xfrm>
              <a:off x="342906" y="258014"/>
              <a:ext cx="264435" cy="665217"/>
              <a:chOff x="8625081" y="258014"/>
              <a:chExt cx="264435" cy="665217"/>
            </a:xfrm>
          </p:grpSpPr>
          <p:sp>
            <p:nvSpPr>
              <p:cNvPr id="1138" name="Google Shape;1138;p60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60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0" name="Google Shape;1140;p60"/>
          <p:cNvGrpSpPr/>
          <p:nvPr/>
        </p:nvGrpSpPr>
        <p:grpSpPr>
          <a:xfrm>
            <a:off x="389805" y="94513"/>
            <a:ext cx="7483360" cy="4659035"/>
            <a:chOff x="389805" y="94513"/>
            <a:chExt cx="7483360" cy="4659035"/>
          </a:xfrm>
        </p:grpSpPr>
        <p:grpSp>
          <p:nvGrpSpPr>
            <p:cNvPr id="1141" name="Google Shape;1141;p60"/>
            <p:cNvGrpSpPr/>
            <p:nvPr/>
          </p:nvGrpSpPr>
          <p:grpSpPr>
            <a:xfrm>
              <a:off x="5777960" y="94513"/>
              <a:ext cx="2095205" cy="350537"/>
              <a:chOff x="1550610" y="4704238"/>
              <a:chExt cx="2095205" cy="350537"/>
            </a:xfrm>
          </p:grpSpPr>
          <p:grpSp>
            <p:nvGrpSpPr>
              <p:cNvPr id="1142" name="Google Shape;1142;p6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43" name="Google Shape;1143;p6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44" name="Google Shape;1144;p60"/>
                <p:cNvCxnSpPr>
                  <a:stCxn id="1143" idx="6"/>
                  <a:endCxn id="114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45" name="Google Shape;1145;p6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46" name="Google Shape;1146;p6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47" name="Google Shape;1147;p6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48" name="Google Shape;1148;p60"/>
                <p:cNvCxnSpPr>
                  <a:stCxn id="1147" idx="6"/>
                  <a:endCxn id="114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49" name="Google Shape;1149;p6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1150" name="Google Shape;1150;p60"/>
            <p:cNvGrpSpPr/>
            <p:nvPr/>
          </p:nvGrpSpPr>
          <p:grpSpPr>
            <a:xfrm>
              <a:off x="389805" y="4305433"/>
              <a:ext cx="469058" cy="448115"/>
              <a:chOff x="5348931" y="2165350"/>
              <a:chExt cx="962763" cy="919776"/>
            </a:xfrm>
          </p:grpSpPr>
          <p:sp>
            <p:nvSpPr>
              <p:cNvPr id="1151" name="Google Shape;1151;p60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60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60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60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60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0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0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0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0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0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0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0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0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0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0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0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0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0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0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0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0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0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60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60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0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0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83" name="Google Shape;1183;p61"/>
          <p:cNvSpPr txBox="1"/>
          <p:nvPr>
            <p:ph type="ctrTitle"/>
          </p:nvPr>
        </p:nvSpPr>
        <p:spPr>
          <a:xfrm>
            <a:off x="3133125" y="797263"/>
            <a:ext cx="28776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4" name="Google Shape;1184;p61"/>
          <p:cNvSpPr txBox="1"/>
          <p:nvPr>
            <p:ph idx="1" type="subTitle"/>
          </p:nvPr>
        </p:nvSpPr>
        <p:spPr>
          <a:xfrm>
            <a:off x="3133125" y="1578513"/>
            <a:ext cx="2877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5" name="Google Shape;1185;p61"/>
          <p:cNvSpPr txBox="1"/>
          <p:nvPr/>
        </p:nvSpPr>
        <p:spPr>
          <a:xfrm>
            <a:off x="3133263" y="3370309"/>
            <a:ext cx="28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186" name="Google Shape;1186;p61"/>
          <p:cNvGrpSpPr/>
          <p:nvPr/>
        </p:nvGrpSpPr>
        <p:grpSpPr>
          <a:xfrm>
            <a:off x="4183460" y="4603989"/>
            <a:ext cx="5518198" cy="1079100"/>
            <a:chOff x="4183460" y="4603989"/>
            <a:chExt cx="5518198" cy="1079100"/>
          </a:xfrm>
        </p:grpSpPr>
        <p:grpSp>
          <p:nvGrpSpPr>
            <p:cNvPr id="1187" name="Google Shape;1187;p61"/>
            <p:cNvGrpSpPr/>
            <p:nvPr/>
          </p:nvGrpSpPr>
          <p:grpSpPr>
            <a:xfrm>
              <a:off x="4183460" y="4704200"/>
              <a:ext cx="2095205" cy="350537"/>
              <a:chOff x="1550610" y="4704238"/>
              <a:chExt cx="2095205" cy="350537"/>
            </a:xfrm>
          </p:grpSpPr>
          <p:grpSp>
            <p:nvGrpSpPr>
              <p:cNvPr id="1188" name="Google Shape;1188;p61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89" name="Google Shape;1189;p6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90" name="Google Shape;1190;p61"/>
                <p:cNvCxnSpPr>
                  <a:stCxn id="1189" idx="6"/>
                  <a:endCxn id="119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91" name="Google Shape;1191;p6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92" name="Google Shape;1192;p61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93" name="Google Shape;1193;p6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94" name="Google Shape;1194;p61"/>
                <p:cNvCxnSpPr>
                  <a:stCxn id="1193" idx="6"/>
                  <a:endCxn id="119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95" name="Google Shape;1195;p6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1196" name="Google Shape;1196;p61"/>
            <p:cNvGrpSpPr/>
            <p:nvPr/>
          </p:nvGrpSpPr>
          <p:grpSpPr>
            <a:xfrm>
              <a:off x="8622558" y="4603989"/>
              <a:ext cx="1079100" cy="1079100"/>
              <a:chOff x="8359400" y="1569464"/>
              <a:chExt cx="1079100" cy="1079100"/>
            </a:xfrm>
          </p:grpSpPr>
          <p:sp>
            <p:nvSpPr>
              <p:cNvPr id="1197" name="Google Shape;1197;p6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98" name="Google Shape;1198;p6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99" name="Google Shape;1199;p6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0" name="Google Shape;1200;p6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1" name="Google Shape;1201;p6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2" name="Google Shape;1202;p6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3" name="Google Shape;1203;p6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4" name="Google Shape;1204;p6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5" name="Google Shape;1205;p6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6" name="Google Shape;1206;p6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207" name="Google Shape;1207;p61"/>
          <p:cNvGrpSpPr/>
          <p:nvPr/>
        </p:nvGrpSpPr>
        <p:grpSpPr>
          <a:xfrm>
            <a:off x="11" y="198238"/>
            <a:ext cx="1868464" cy="4945266"/>
            <a:chOff x="11" y="198238"/>
            <a:chExt cx="1868464" cy="4945266"/>
          </a:xfrm>
        </p:grpSpPr>
        <p:grpSp>
          <p:nvGrpSpPr>
            <p:cNvPr id="1208" name="Google Shape;1208;p61"/>
            <p:cNvGrpSpPr/>
            <p:nvPr/>
          </p:nvGrpSpPr>
          <p:grpSpPr>
            <a:xfrm>
              <a:off x="1399375" y="198238"/>
              <a:ext cx="469100" cy="125100"/>
              <a:chOff x="4540000" y="294675"/>
              <a:chExt cx="469100" cy="125100"/>
            </a:xfrm>
          </p:grpSpPr>
          <p:sp>
            <p:nvSpPr>
              <p:cNvPr id="1209" name="Google Shape;1209;p61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10" name="Google Shape;1210;p61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11" name="Google Shape;1211;p61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212" name="Google Shape;1212;p61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1213" name="Google Shape;1213;p6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6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6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6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6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6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6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2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224" name="Google Shape;1224;p63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1225" name="Google Shape;1225;p63"/>
            <p:cNvGrpSpPr/>
            <p:nvPr/>
          </p:nvGrpSpPr>
          <p:grpSpPr>
            <a:xfrm flipH="1" rot="10800000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1226" name="Google Shape;1226;p63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63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63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3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3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3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63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63"/>
            <p:cNvGrpSpPr/>
            <p:nvPr/>
          </p:nvGrpSpPr>
          <p:grpSpPr>
            <a:xfrm>
              <a:off x="347731" y="4092814"/>
              <a:ext cx="264435" cy="665217"/>
              <a:chOff x="8625081" y="258014"/>
              <a:chExt cx="264435" cy="665217"/>
            </a:xfrm>
          </p:grpSpPr>
          <p:sp>
            <p:nvSpPr>
              <p:cNvPr id="1234" name="Google Shape;1234;p63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3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6" name="Google Shape;1236;p63"/>
          <p:cNvGrpSpPr/>
          <p:nvPr/>
        </p:nvGrpSpPr>
        <p:grpSpPr>
          <a:xfrm>
            <a:off x="668085" y="94513"/>
            <a:ext cx="8070203" cy="4663510"/>
            <a:chOff x="668085" y="94513"/>
            <a:chExt cx="8070203" cy="4663510"/>
          </a:xfrm>
        </p:grpSpPr>
        <p:grpSp>
          <p:nvGrpSpPr>
            <p:cNvPr id="1237" name="Google Shape;1237;p63"/>
            <p:cNvGrpSpPr/>
            <p:nvPr/>
          </p:nvGrpSpPr>
          <p:grpSpPr>
            <a:xfrm>
              <a:off x="8269230" y="4309908"/>
              <a:ext cx="469058" cy="448115"/>
              <a:chOff x="5348931" y="2165350"/>
              <a:chExt cx="962763" cy="919776"/>
            </a:xfrm>
          </p:grpSpPr>
          <p:sp>
            <p:nvSpPr>
              <p:cNvPr id="1238" name="Google Shape;1238;p63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63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63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63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63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63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63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3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3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3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3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3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3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3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3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3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63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63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63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63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63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63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63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63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63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63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63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63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63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63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8" name="Google Shape;1268;p63"/>
            <p:cNvGrpSpPr/>
            <p:nvPr/>
          </p:nvGrpSpPr>
          <p:grpSpPr>
            <a:xfrm>
              <a:off x="668085" y="94513"/>
              <a:ext cx="2095205" cy="350537"/>
              <a:chOff x="1550610" y="4704238"/>
              <a:chExt cx="2095205" cy="350537"/>
            </a:xfrm>
          </p:grpSpPr>
          <p:grpSp>
            <p:nvGrpSpPr>
              <p:cNvPr id="1269" name="Google Shape;1269;p6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270" name="Google Shape;1270;p6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271" name="Google Shape;1271;p63"/>
                <p:cNvCxnSpPr>
                  <a:stCxn id="1270" idx="6"/>
                  <a:endCxn id="1272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72" name="Google Shape;1272;p6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273" name="Google Shape;1273;p6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274" name="Google Shape;1274;p6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275" name="Google Shape;1275;p63"/>
                <p:cNvCxnSpPr>
                  <a:stCxn id="1274" idx="6"/>
                  <a:endCxn id="127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76" name="Google Shape;1276;p6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83" name="Google Shape;128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84" name="Google Shape;128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7" name="Google Shape;128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0" name="Google Shape;129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1" name="Google Shape;12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6" name="Google Shape;126;p29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127" name="Google Shape;127;p29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128" name="Google Shape;128;p29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9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29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131" name="Google Shape;131;p2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2" name="Google Shape;132;p2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3" name="Google Shape;133;p2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4" name="Google Shape;134;p2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5" name="Google Shape;135;p2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6" name="Google Shape;136;p2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7" name="Google Shape;137;p2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8" name="Google Shape;138;p2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9" name="Google Shape;139;p2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40" name="Google Shape;140;p2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41" name="Google Shape;141;p29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142" name="Google Shape;142;p2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4" name="Google Shape;1294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5" name="Google Shape;1295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6" name="Google Shape;129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9" name="Google Shape;129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2" name="Google Shape;1302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3" name="Google Shape;130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6" name="Google Shape;130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7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0" name="Google Shape;1310;p7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1" name="Google Shape;1311;p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2" name="Google Shape;131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15" name="Google Shape;131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7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8" name="Google Shape;1318;p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9" name="Google Shape;131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fmla="val 312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" name="Google Shape;149;p30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150" name="Google Shape;150;p30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151" name="Google Shape;151;p30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2" name="Google Shape;152;p30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3" name="Google Shape;153;p30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54" name="Google Shape;154;p30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155" name="Google Shape;155;p3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56" name="Google Shape;156;p3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57" name="Google Shape;157;p30"/>
              <p:cNvCxnSpPr>
                <a:stCxn id="156" idx="6"/>
                <a:endCxn id="15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8" name="Google Shape;158;p3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59" name="Google Shape;159;p3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60" name="Google Shape;160;p3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61" name="Google Shape;161;p30"/>
              <p:cNvCxnSpPr>
                <a:stCxn id="160" idx="6"/>
                <a:endCxn id="162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" name="Google Shape;162;p3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5" name="Google Shape;165;p31"/>
          <p:cNvSpPr txBox="1"/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6" name="Google Shape;166;p31"/>
          <p:cNvGrpSpPr/>
          <p:nvPr/>
        </p:nvGrpSpPr>
        <p:grpSpPr>
          <a:xfrm>
            <a:off x="1257548" y="94513"/>
            <a:ext cx="2095205" cy="350537"/>
            <a:chOff x="1550610" y="4704238"/>
            <a:chExt cx="2095205" cy="350537"/>
          </a:xfrm>
        </p:grpSpPr>
        <p:grpSp>
          <p:nvGrpSpPr>
            <p:cNvPr id="167" name="Google Shape;167;p31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68" name="Google Shape;168;p3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69" name="Google Shape;169;p31"/>
              <p:cNvCxnSpPr>
                <a:stCxn id="168" idx="6"/>
                <a:endCxn id="17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0" name="Google Shape;170;p3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71" name="Google Shape;171;p31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72" name="Google Shape;172;p3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73" name="Google Shape;173;p31"/>
              <p:cNvCxnSpPr>
                <a:stCxn id="172" idx="6"/>
                <a:endCxn id="17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4" name="Google Shape;174;p3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75" name="Google Shape;175;p31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176" name="Google Shape;176;p31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87" name="Google Shape;187;p32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188" name="Google Shape;188;p3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90" name="Google Shape;190;p3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91" name="Google Shape;191;p32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192" name="Google Shape;192;p32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193" name="Google Shape;193;p32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32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32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96" name="Google Shape;196;p32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7" name="Google Shape;197;p32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8" name="Google Shape;198;p32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9" name="Google Shape;199;p32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0" name="Google Shape;200;p32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1" name="Google Shape;201;p32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2" name="Google Shape;202;p32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3" name="Google Shape;203;p32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4" name="Google Shape;204;p32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5" name="Google Shape;205;p32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4974925" y="3651550"/>
            <a:ext cx="3446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643" name="Google Shape;643;p18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9" name="Google Shape;127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0" name="Google Shape;128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hyperlink" Target="https://cfdb.univ-corse.f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s://docs.google.com/document/d/1OLlydRGJ_8npBgjqF2yZ9HyyJ4nRtx__-soTpjmAlFI/edit?tab=t.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"/>
          <p:cNvSpPr/>
          <p:nvPr/>
        </p:nvSpPr>
        <p:spPr>
          <a:xfrm>
            <a:off x="1820425" y="3150975"/>
            <a:ext cx="5503200" cy="485100"/>
          </a:xfrm>
          <a:prstGeom prst="roundRect">
            <a:avLst>
              <a:gd fmla="val 2482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27" name="Google Shape;1327;p1"/>
          <p:cNvSpPr txBox="1"/>
          <p:nvPr>
            <p:ph type="ctrTitle"/>
          </p:nvPr>
        </p:nvSpPr>
        <p:spPr>
          <a:xfrm>
            <a:off x="1484250" y="1439700"/>
            <a:ext cx="6175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Wildfire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Corsican Data </a:t>
            </a:r>
            <a:r>
              <a:rPr b="0" lang="en"/>
              <a:t>EDA</a:t>
            </a:r>
            <a:endParaRPr b="0"/>
          </a:p>
        </p:txBody>
      </p:sp>
      <p:sp>
        <p:nvSpPr>
          <p:cNvPr id="1328" name="Google Shape;1328;p1"/>
          <p:cNvSpPr txBox="1"/>
          <p:nvPr>
            <p:ph idx="1" type="subTitle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Alina Zheng, Faith A Dennis, Derrick Ng</a:t>
            </a:r>
            <a:endParaRPr/>
          </a:p>
        </p:txBody>
      </p:sp>
      <p:grpSp>
        <p:nvGrpSpPr>
          <p:cNvPr id="1329" name="Google Shape;1329;p1"/>
          <p:cNvGrpSpPr/>
          <p:nvPr/>
        </p:nvGrpSpPr>
        <p:grpSpPr>
          <a:xfrm>
            <a:off x="777005" y="768108"/>
            <a:ext cx="469058" cy="448115"/>
            <a:chOff x="5348931" y="2165350"/>
            <a:chExt cx="962763" cy="919776"/>
          </a:xfrm>
        </p:grpSpPr>
        <p:sp>
          <p:nvSpPr>
            <p:cNvPr id="1330" name="Google Shape;1330;p1"/>
            <p:cNvSpPr/>
            <p:nvPr/>
          </p:nvSpPr>
          <p:spPr>
            <a:xfrm>
              <a:off x="5801538" y="2181881"/>
              <a:ext cx="67652" cy="400662"/>
            </a:xfrm>
            <a:custGeom>
              <a:rect b="b" l="l" r="r" t="t"/>
              <a:pathLst>
                <a:path extrusionOk="0" h="400662" w="67652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"/>
            <p:cNvSpPr/>
            <p:nvPr/>
          </p:nvSpPr>
          <p:spPr>
            <a:xfrm>
              <a:off x="5852753" y="2165350"/>
              <a:ext cx="33066" cy="33063"/>
            </a:xfrm>
            <a:custGeom>
              <a:rect b="b" l="l" r="r" t="t"/>
              <a:pathLst>
                <a:path extrusionOk="0" h="33063" w="33066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1"/>
            <p:cNvSpPr/>
            <p:nvPr/>
          </p:nvSpPr>
          <p:spPr>
            <a:xfrm>
              <a:off x="5365499" y="2582544"/>
              <a:ext cx="436038" cy="31828"/>
            </a:xfrm>
            <a:custGeom>
              <a:rect b="b" l="l" r="r" t="t"/>
              <a:pathLst>
                <a:path extrusionOk="0" h="31828" w="436038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1"/>
            <p:cNvSpPr/>
            <p:nvPr/>
          </p:nvSpPr>
          <p:spPr>
            <a:xfrm>
              <a:off x="5348931" y="2597710"/>
              <a:ext cx="33137" cy="33134"/>
            </a:xfrm>
            <a:custGeom>
              <a:rect b="b" l="l" r="r" t="t"/>
              <a:pathLst>
                <a:path extrusionOk="0" h="33134" w="33137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1"/>
            <p:cNvSpPr/>
            <p:nvPr/>
          </p:nvSpPr>
          <p:spPr>
            <a:xfrm>
              <a:off x="5373766" y="2582544"/>
              <a:ext cx="427772" cy="271827"/>
            </a:xfrm>
            <a:custGeom>
              <a:rect b="b" l="l" r="r" t="t"/>
              <a:pathLst>
                <a:path extrusionOk="0" h="271827" w="427772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1"/>
            <p:cNvSpPr/>
            <p:nvPr/>
          </p:nvSpPr>
          <p:spPr>
            <a:xfrm>
              <a:off x="5357189" y="2837795"/>
              <a:ext cx="33059" cy="33152"/>
            </a:xfrm>
            <a:custGeom>
              <a:rect b="b" l="l" r="r" t="t"/>
              <a:pathLst>
                <a:path extrusionOk="0" h="33152" w="33059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1"/>
            <p:cNvSpPr/>
            <p:nvPr/>
          </p:nvSpPr>
          <p:spPr>
            <a:xfrm>
              <a:off x="5801538" y="2582544"/>
              <a:ext cx="284959" cy="452918"/>
            </a:xfrm>
            <a:custGeom>
              <a:rect b="b" l="l" r="r" t="t"/>
              <a:pathLst>
                <a:path extrusionOk="0" h="452918" w="284959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"/>
            <p:cNvSpPr/>
            <p:nvPr/>
          </p:nvSpPr>
          <p:spPr>
            <a:xfrm>
              <a:off x="6069898" y="3018864"/>
              <a:ext cx="33105" cy="33102"/>
            </a:xfrm>
            <a:custGeom>
              <a:rect b="b" l="l" r="r" t="t"/>
              <a:pathLst>
                <a:path extrusionOk="0" h="33102" w="33105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1"/>
            <p:cNvSpPr/>
            <p:nvPr/>
          </p:nvSpPr>
          <p:spPr>
            <a:xfrm>
              <a:off x="5558671" y="2582544"/>
              <a:ext cx="242866" cy="485982"/>
            </a:xfrm>
            <a:custGeom>
              <a:rect b="b" l="l" r="r" t="t"/>
              <a:pathLst>
                <a:path extrusionOk="0" h="485982" w="242866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"/>
            <p:cNvSpPr/>
            <p:nvPr/>
          </p:nvSpPr>
          <p:spPr>
            <a:xfrm>
              <a:off x="5542111" y="3051927"/>
              <a:ext cx="33161" cy="33199"/>
            </a:xfrm>
            <a:custGeom>
              <a:rect b="b" l="l" r="r" t="t"/>
              <a:pathLst>
                <a:path extrusionOk="0" h="33199" w="33161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"/>
            <p:cNvSpPr/>
            <p:nvPr/>
          </p:nvSpPr>
          <p:spPr>
            <a:xfrm>
              <a:off x="5801538" y="2582544"/>
              <a:ext cx="34586" cy="360282"/>
            </a:xfrm>
            <a:custGeom>
              <a:rect b="b" l="l" r="r" t="t"/>
              <a:pathLst>
                <a:path extrusionOk="0" h="360282" w="34586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"/>
            <p:cNvSpPr/>
            <p:nvPr/>
          </p:nvSpPr>
          <p:spPr>
            <a:xfrm>
              <a:off x="5819494" y="2926292"/>
              <a:ext cx="33167" cy="33164"/>
            </a:xfrm>
            <a:custGeom>
              <a:rect b="b" l="l" r="r" t="t"/>
              <a:pathLst>
                <a:path extrusionOk="0" h="33164" w="33167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"/>
            <p:cNvSpPr/>
            <p:nvPr/>
          </p:nvSpPr>
          <p:spPr>
            <a:xfrm>
              <a:off x="5801538" y="2582544"/>
              <a:ext cx="301587" cy="163609"/>
            </a:xfrm>
            <a:custGeom>
              <a:rect b="b" l="l" r="r" t="t"/>
              <a:pathLst>
                <a:path extrusionOk="0" h="163609" w="301587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"/>
            <p:cNvSpPr/>
            <p:nvPr/>
          </p:nvSpPr>
          <p:spPr>
            <a:xfrm>
              <a:off x="6086443" y="2729567"/>
              <a:ext cx="33157" cy="33077"/>
            </a:xfrm>
            <a:custGeom>
              <a:rect b="b" l="l" r="r" t="t"/>
              <a:pathLst>
                <a:path extrusionOk="0" h="33077" w="33157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1"/>
            <p:cNvSpPr/>
            <p:nvPr/>
          </p:nvSpPr>
          <p:spPr>
            <a:xfrm>
              <a:off x="5801538" y="2582544"/>
              <a:ext cx="493524" cy="75628"/>
            </a:xfrm>
            <a:custGeom>
              <a:rect b="b" l="l" r="r" t="t"/>
              <a:pathLst>
                <a:path extrusionOk="0" h="75628" w="493524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"/>
            <p:cNvSpPr/>
            <p:nvPr/>
          </p:nvSpPr>
          <p:spPr>
            <a:xfrm>
              <a:off x="6278620" y="2641627"/>
              <a:ext cx="33074" cy="33082"/>
            </a:xfrm>
            <a:custGeom>
              <a:rect b="b" l="l" r="r" t="t"/>
              <a:pathLst>
                <a:path extrusionOk="0" h="33082" w="33074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"/>
            <p:cNvSpPr/>
            <p:nvPr/>
          </p:nvSpPr>
          <p:spPr>
            <a:xfrm>
              <a:off x="5801538" y="2522307"/>
              <a:ext cx="310329" cy="60237"/>
            </a:xfrm>
            <a:custGeom>
              <a:rect b="b" l="l" r="r" t="t"/>
              <a:pathLst>
                <a:path extrusionOk="0" h="60237" w="310329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"/>
            <p:cNvSpPr/>
            <p:nvPr/>
          </p:nvSpPr>
          <p:spPr>
            <a:xfrm>
              <a:off x="6095279" y="2505815"/>
              <a:ext cx="33082" cy="33181"/>
            </a:xfrm>
            <a:custGeom>
              <a:rect b="b" l="l" r="r" t="t"/>
              <a:pathLst>
                <a:path extrusionOk="0" h="33181" w="33082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"/>
            <p:cNvSpPr/>
            <p:nvPr/>
          </p:nvSpPr>
          <p:spPr>
            <a:xfrm>
              <a:off x="5801538" y="2334755"/>
              <a:ext cx="351757" cy="247789"/>
            </a:xfrm>
            <a:custGeom>
              <a:rect b="b" l="l" r="r" t="t"/>
              <a:pathLst>
                <a:path extrusionOk="0" h="247789" w="351757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"/>
            <p:cNvSpPr/>
            <p:nvPr/>
          </p:nvSpPr>
          <p:spPr>
            <a:xfrm>
              <a:off x="6136778" y="2318143"/>
              <a:ext cx="33129" cy="33127"/>
            </a:xfrm>
            <a:custGeom>
              <a:rect b="b" l="l" r="r" t="t"/>
              <a:pathLst>
                <a:path extrusionOk="0" h="33127" w="33129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"/>
            <p:cNvSpPr/>
            <p:nvPr/>
          </p:nvSpPr>
          <p:spPr>
            <a:xfrm>
              <a:off x="5801538" y="2318223"/>
              <a:ext cx="185380" cy="264321"/>
            </a:xfrm>
            <a:custGeom>
              <a:rect b="b" l="l" r="r" t="t"/>
              <a:pathLst>
                <a:path extrusionOk="0" h="264321" w="18538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"/>
            <p:cNvSpPr/>
            <p:nvPr/>
          </p:nvSpPr>
          <p:spPr>
            <a:xfrm>
              <a:off x="5970434" y="2301644"/>
              <a:ext cx="33064" cy="33062"/>
            </a:xfrm>
            <a:custGeom>
              <a:rect b="b" l="l" r="r" t="t"/>
              <a:pathLst>
                <a:path extrusionOk="0" h="33062" w="33064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1"/>
            <p:cNvSpPr/>
            <p:nvPr/>
          </p:nvSpPr>
          <p:spPr>
            <a:xfrm>
              <a:off x="5751273" y="2429006"/>
              <a:ext cx="50264" cy="153538"/>
            </a:xfrm>
            <a:custGeom>
              <a:rect b="b" l="l" r="r" t="t"/>
              <a:pathLst>
                <a:path extrusionOk="0" h="153538" w="50264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"/>
            <p:cNvSpPr/>
            <p:nvPr/>
          </p:nvSpPr>
          <p:spPr>
            <a:xfrm>
              <a:off x="5734608" y="2412437"/>
              <a:ext cx="33140" cy="33137"/>
            </a:xfrm>
            <a:custGeom>
              <a:rect b="b" l="l" r="r" t="t"/>
              <a:pathLst>
                <a:path extrusionOk="0" h="33137" w="3314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"/>
            <p:cNvSpPr/>
            <p:nvPr/>
          </p:nvSpPr>
          <p:spPr>
            <a:xfrm>
              <a:off x="5645898" y="2364873"/>
              <a:ext cx="155639" cy="217670"/>
            </a:xfrm>
            <a:custGeom>
              <a:rect b="b" l="l" r="r" t="t"/>
              <a:pathLst>
                <a:path extrusionOk="0" h="217670" w="155639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1"/>
            <p:cNvSpPr/>
            <p:nvPr/>
          </p:nvSpPr>
          <p:spPr>
            <a:xfrm>
              <a:off x="5629348" y="2348230"/>
              <a:ext cx="33194" cy="33191"/>
            </a:xfrm>
            <a:custGeom>
              <a:rect b="b" l="l" r="r" t="t"/>
              <a:pathLst>
                <a:path extrusionOk="0" h="33191" w="33194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1"/>
            <p:cNvSpPr/>
            <p:nvPr/>
          </p:nvSpPr>
          <p:spPr>
            <a:xfrm>
              <a:off x="5484937" y="2281263"/>
              <a:ext cx="316600" cy="301280"/>
            </a:xfrm>
            <a:custGeom>
              <a:rect b="b" l="l" r="r" t="t"/>
              <a:pathLst>
                <a:path extrusionOk="0" h="301280" w="31660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"/>
            <p:cNvSpPr/>
            <p:nvPr/>
          </p:nvSpPr>
          <p:spPr>
            <a:xfrm>
              <a:off x="5468369" y="2264696"/>
              <a:ext cx="33136" cy="33133"/>
            </a:xfrm>
            <a:custGeom>
              <a:rect b="b" l="l" r="r" t="t"/>
              <a:pathLst>
                <a:path extrusionOk="0" h="33133" w="33136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"/>
            <p:cNvSpPr/>
            <p:nvPr/>
          </p:nvSpPr>
          <p:spPr>
            <a:xfrm>
              <a:off x="5451776" y="2462165"/>
              <a:ext cx="349762" cy="120379"/>
            </a:xfrm>
            <a:custGeom>
              <a:rect b="b" l="l" r="r" t="t"/>
              <a:pathLst>
                <a:path extrusionOk="0" h="120379" w="349762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"/>
            <p:cNvSpPr/>
            <p:nvPr/>
          </p:nvSpPr>
          <p:spPr>
            <a:xfrm>
              <a:off x="5435266" y="2445562"/>
              <a:ext cx="33079" cy="33077"/>
            </a:xfrm>
            <a:custGeom>
              <a:rect b="b" l="l" r="r" t="t"/>
              <a:pathLst>
                <a:path extrusionOk="0" h="33077" w="33079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0" name="Google Shape;1360;p1"/>
          <p:cNvSpPr/>
          <p:nvPr/>
        </p:nvSpPr>
        <p:spPr>
          <a:xfrm>
            <a:off x="7438931" y="3261314"/>
            <a:ext cx="264435" cy="264416"/>
          </a:xfrm>
          <a:custGeom>
            <a:rect b="b" l="l" r="r" t="t"/>
            <a:pathLst>
              <a:path extrusionOk="0" h="264416" w="264435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"/>
          <p:cNvSpPr/>
          <p:nvPr/>
        </p:nvSpPr>
        <p:spPr>
          <a:xfrm>
            <a:off x="1440681" y="3261314"/>
            <a:ext cx="264435" cy="264416"/>
          </a:xfrm>
          <a:custGeom>
            <a:rect b="b" l="l" r="r" t="t"/>
            <a:pathLst>
              <a:path extrusionOk="0" h="264416" w="264435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0"/>
          <p:cNvSpPr txBox="1"/>
          <p:nvPr>
            <p:ph type="title"/>
          </p:nvPr>
        </p:nvSpPr>
        <p:spPr>
          <a:xfrm>
            <a:off x="578775" y="103650"/>
            <a:ext cx="820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Correlation Between Categorical Features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Numerical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48" name="Google Shape;14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142" y="1077900"/>
            <a:ext cx="4450209" cy="2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950" y="3831350"/>
            <a:ext cx="7071724" cy="13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0"/>
          <p:cNvSpPr txBox="1"/>
          <p:nvPr>
            <p:ph idx="2" type="subTitle"/>
          </p:nvPr>
        </p:nvSpPr>
        <p:spPr>
          <a:xfrm>
            <a:off x="-121600" y="1023175"/>
            <a:ext cx="4804500" cy="3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Orange fires are the most widespread and brightest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:</a:t>
            </a: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Strong correlation between orange fire and occupancy (0.32) and luminosity (0.55)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Red fires tend to occupy less image space (more localized):</a:t>
            </a:r>
            <a:endParaRPr b="1"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negative correlation between red fire and occupancy (-0.54)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suggests that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red fires cover a smaller area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within the images.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Vegetation type has little correlation with fire characteristics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:</a:t>
            </a: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Weak correlations between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vegetation and fire properties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Terrain may be a secondary factor in fire spread.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Correlation Between Categorical Features </a:t>
            </a:r>
            <a:endParaRPr/>
          </a:p>
        </p:txBody>
      </p:sp>
      <p:sp>
        <p:nvSpPr>
          <p:cNvPr id="1456" name="Google Shape;1456;p11"/>
          <p:cNvSpPr txBox="1"/>
          <p:nvPr>
            <p:ph idx="1" type="subTitle"/>
          </p:nvPr>
        </p:nvSpPr>
        <p:spPr>
          <a:xfrm>
            <a:off x="536975" y="3600700"/>
            <a:ext cx="82431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These heatmaps display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co-occurrence between fire color, smoke color, and fire movement direction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observed co-occurrences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may not be fully representative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due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data sparsity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Some relationships may appear stronger simply because of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limited samples in certain categories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rather than indicating a true underlying pattern.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11"/>
          <p:cNvPicPr preferRelativeResize="0"/>
          <p:nvPr/>
        </p:nvPicPr>
        <p:blipFill rotWithShape="1">
          <a:blip r:embed="rId3">
            <a:alphaModFix/>
          </a:blip>
          <a:srcRect b="0" l="0" r="66648" t="0"/>
          <a:stretch/>
        </p:blipFill>
        <p:spPr>
          <a:xfrm>
            <a:off x="806825" y="1246475"/>
            <a:ext cx="2138076" cy="21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1"/>
          <p:cNvPicPr preferRelativeResize="0"/>
          <p:nvPr/>
        </p:nvPicPr>
        <p:blipFill rotWithShape="1">
          <a:blip r:embed="rId3">
            <a:alphaModFix/>
          </a:blip>
          <a:srcRect b="0" l="33324" r="33324" t="0"/>
          <a:stretch/>
        </p:blipFill>
        <p:spPr>
          <a:xfrm>
            <a:off x="3502963" y="1246475"/>
            <a:ext cx="2138076" cy="21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1"/>
          <p:cNvPicPr preferRelativeResize="0"/>
          <p:nvPr/>
        </p:nvPicPr>
        <p:blipFill rotWithShape="1">
          <a:blip r:embed="rId3">
            <a:alphaModFix/>
          </a:blip>
          <a:srcRect b="0" l="66647" r="0" t="0"/>
          <a:stretch/>
        </p:blipFill>
        <p:spPr>
          <a:xfrm>
            <a:off x="6199088" y="1246475"/>
            <a:ext cx="2138076" cy="21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2"/>
          <p:cNvSpPr txBox="1"/>
          <p:nvPr>
            <p:ph type="title"/>
          </p:nvPr>
        </p:nvSpPr>
        <p:spPr>
          <a:xfrm>
            <a:off x="711863" y="39953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Image Sampling</a:t>
            </a:r>
            <a:endParaRPr/>
          </a:p>
        </p:txBody>
      </p:sp>
      <p:pic>
        <p:nvPicPr>
          <p:cNvPr id="1465" name="Google Shape;14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50" y="1003637"/>
            <a:ext cx="4077425" cy="15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300" y="2904158"/>
            <a:ext cx="4179850" cy="148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2"/>
          <p:cNvPicPr preferRelativeResize="0"/>
          <p:nvPr/>
        </p:nvPicPr>
        <p:blipFill rotWithShape="1">
          <a:blip r:embed="rId5">
            <a:alphaModFix/>
          </a:blip>
          <a:srcRect b="0" l="32230" r="0" t="0"/>
          <a:stretch/>
        </p:blipFill>
        <p:spPr>
          <a:xfrm>
            <a:off x="101875" y="972248"/>
            <a:ext cx="4875426" cy="15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2"/>
          <p:cNvPicPr preferRelativeResize="0"/>
          <p:nvPr/>
        </p:nvPicPr>
        <p:blipFill rotWithShape="1">
          <a:blip r:embed="rId6">
            <a:alphaModFix/>
          </a:blip>
          <a:srcRect b="0" l="38229" r="0" t="0"/>
          <a:stretch/>
        </p:blipFill>
        <p:spPr>
          <a:xfrm>
            <a:off x="101863" y="2904163"/>
            <a:ext cx="4629458" cy="14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2"/>
          <p:cNvSpPr txBox="1"/>
          <p:nvPr/>
        </p:nvSpPr>
        <p:spPr>
          <a:xfrm>
            <a:off x="4921363" y="2550163"/>
            <a:ext cx="406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Corresponding RGB images and their ground truths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0" name="Google Shape;1470;p12"/>
          <p:cNvSpPr txBox="1"/>
          <p:nvPr/>
        </p:nvSpPr>
        <p:spPr>
          <a:xfrm>
            <a:off x="101863" y="2550163"/>
            <a:ext cx="481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Descriptors of a random sample of RGB images across the entire dataset 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1" name="Google Shape;1471;p12"/>
          <p:cNvSpPr txBox="1"/>
          <p:nvPr/>
        </p:nvSpPr>
        <p:spPr>
          <a:xfrm>
            <a:off x="101863" y="4389963"/>
            <a:ext cx="555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Descriptors of RGB images with corresponding IR images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2" name="Google Shape;1472;p12"/>
          <p:cNvSpPr txBox="1"/>
          <p:nvPr/>
        </p:nvSpPr>
        <p:spPr>
          <a:xfrm>
            <a:off x="4862300" y="4389975"/>
            <a:ext cx="412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Corresponding RGB, IR, and ground truth images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3"/>
          <p:cNvSpPr txBox="1"/>
          <p:nvPr>
            <p:ph type="title"/>
          </p:nvPr>
        </p:nvSpPr>
        <p:spPr>
          <a:xfrm>
            <a:off x="722400" y="4115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Random Image Sampling</a:t>
            </a:r>
            <a:endParaRPr/>
          </a:p>
        </p:txBody>
      </p:sp>
      <p:sp>
        <p:nvSpPr>
          <p:cNvPr id="1478" name="Google Shape;1478;p13"/>
          <p:cNvSpPr/>
          <p:nvPr/>
        </p:nvSpPr>
        <p:spPr>
          <a:xfrm>
            <a:off x="894725" y="984250"/>
            <a:ext cx="3455700" cy="3650400"/>
          </a:xfrm>
          <a:prstGeom prst="roundRect">
            <a:avLst>
              <a:gd fmla="val 3922" name="adj"/>
            </a:avLst>
          </a:prstGeom>
          <a:solidFill>
            <a:srgbClr val="F0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9" name="Google Shape;1479;p13"/>
          <p:cNvSpPr txBox="1"/>
          <p:nvPr>
            <p:ph idx="4294967295" type="body"/>
          </p:nvPr>
        </p:nvSpPr>
        <p:spPr>
          <a:xfrm>
            <a:off x="894715" y="1122646"/>
            <a:ext cx="32832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Infrared images are homogenous in environment, lighting, and fire color. They show limited variation.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Superposition and occupancy do not reliably align with visual observations of smoke coverage over the fire.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Possible error obtained through the processing step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 enough labeled images with other smoke colors are available to randomly sample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Density as an indicator of fire texture appears to correlate with fires with a high degree of variability in color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Limited variation in distance taken.</a:t>
            </a:r>
            <a:endParaRPr/>
          </a:p>
        </p:txBody>
      </p:sp>
      <p:sp>
        <p:nvSpPr>
          <p:cNvPr id="1480" name="Google Shape;1480;p13"/>
          <p:cNvSpPr txBox="1"/>
          <p:nvPr/>
        </p:nvSpPr>
        <p:spPr>
          <a:xfrm>
            <a:off x="4600450" y="2774750"/>
            <a:ext cx="425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RGB images where Smoke Color is "grey"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81" name="Google Shape;1481;p13"/>
          <p:cNvSpPr txBox="1"/>
          <p:nvPr/>
        </p:nvSpPr>
        <p:spPr>
          <a:xfrm>
            <a:off x="4561275" y="4067350"/>
            <a:ext cx="40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RGB images where Density is 1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82" name="Google Shape;14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100" y="2168569"/>
            <a:ext cx="4371400" cy="60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925" y="3128750"/>
            <a:ext cx="4449751" cy="9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4"/>
          <p:cNvSpPr txBox="1"/>
          <p:nvPr>
            <p:ph type="title"/>
          </p:nvPr>
        </p:nvSpPr>
        <p:spPr>
          <a:xfrm>
            <a:off x="722400" y="4115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Dominant Fire Color Samples and t-SNE</a:t>
            </a:r>
            <a:endParaRPr/>
          </a:p>
        </p:txBody>
      </p:sp>
      <p:sp>
        <p:nvSpPr>
          <p:cNvPr id="1489" name="Google Shape;1489;p14"/>
          <p:cNvSpPr txBox="1"/>
          <p:nvPr/>
        </p:nvSpPr>
        <p:spPr>
          <a:xfrm>
            <a:off x="4572000" y="2213088"/>
            <a:ext cx="425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RGB images where dominant color is "red"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90" name="Google Shape;1490;p14"/>
          <p:cNvSpPr txBox="1"/>
          <p:nvPr/>
        </p:nvSpPr>
        <p:spPr>
          <a:xfrm>
            <a:off x="4572000" y="4421350"/>
            <a:ext cx="40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RGB images where dominant color is "yellow"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91" name="Google Shape;1491;p14" title="Screenshot 2025-03-11 14413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571750"/>
            <a:ext cx="3739791" cy="8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4" title="Screenshot 2025-03-11 144307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9713" y="992150"/>
            <a:ext cx="4355973" cy="6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610000"/>
            <a:ext cx="4371400" cy="6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9726" y="3468352"/>
            <a:ext cx="3382241" cy="9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650" y="2571750"/>
            <a:ext cx="3044450" cy="20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4"/>
          <p:cNvSpPr/>
          <p:nvPr/>
        </p:nvSpPr>
        <p:spPr>
          <a:xfrm>
            <a:off x="658650" y="992150"/>
            <a:ext cx="3627900" cy="1502400"/>
          </a:xfrm>
          <a:prstGeom prst="roundRect">
            <a:avLst>
              <a:gd fmla="val 3922" name="adj"/>
            </a:avLst>
          </a:prstGeom>
          <a:solidFill>
            <a:srgbClr val="F0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97" name="Google Shape;1497;p14"/>
          <p:cNvSpPr txBox="1"/>
          <p:nvPr>
            <p:ph idx="4294967295" type="body"/>
          </p:nvPr>
        </p:nvSpPr>
        <p:spPr>
          <a:xfrm>
            <a:off x="830975" y="1040525"/>
            <a:ext cx="32832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Dominant fire color labels appear to be subtle, difficult to distinguish by eye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Lack of strong clustering in t-SNE indicates images don’t have distinctive features separating them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Noise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Google Shape;1502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5036700" y="231700"/>
            <a:ext cx="3849600" cy="468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03" name="Google Shape;1503;p15"/>
          <p:cNvSpPr txBox="1"/>
          <p:nvPr>
            <p:ph type="title"/>
          </p:nvPr>
        </p:nvSpPr>
        <p:spPr>
          <a:xfrm>
            <a:off x="6461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Future Directions</a:t>
            </a:r>
            <a:endParaRPr/>
          </a:p>
        </p:txBody>
      </p:sp>
      <p:grpSp>
        <p:nvGrpSpPr>
          <p:cNvPr id="1504" name="Google Shape;1504;p15"/>
          <p:cNvGrpSpPr/>
          <p:nvPr/>
        </p:nvGrpSpPr>
        <p:grpSpPr>
          <a:xfrm>
            <a:off x="7701425" y="167863"/>
            <a:ext cx="469100" cy="125100"/>
            <a:chOff x="4540000" y="294675"/>
            <a:chExt cx="469100" cy="125100"/>
          </a:xfrm>
        </p:grpSpPr>
        <p:sp>
          <p:nvSpPr>
            <p:cNvPr id="1505" name="Google Shape;1505;p15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06" name="Google Shape;1506;p15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07" name="Google Shape;1507;p15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508" name="Google Shape;1508;p15"/>
          <p:cNvGrpSpPr/>
          <p:nvPr/>
        </p:nvGrpSpPr>
        <p:grpSpPr>
          <a:xfrm flipH="1">
            <a:off x="3" y="4220279"/>
            <a:ext cx="436703" cy="923225"/>
            <a:chOff x="4794250" y="3765054"/>
            <a:chExt cx="436703" cy="923225"/>
          </a:xfrm>
        </p:grpSpPr>
        <p:sp>
          <p:nvSpPr>
            <p:cNvPr id="1509" name="Google Shape;1509;p15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6" name="Google Shape;1516;p15"/>
          <p:cNvSpPr/>
          <p:nvPr/>
        </p:nvSpPr>
        <p:spPr>
          <a:xfrm>
            <a:off x="5039625" y="210208"/>
            <a:ext cx="3849600" cy="4743900"/>
          </a:xfrm>
          <a:prstGeom prst="roundRect">
            <a:avLst>
              <a:gd fmla="val 3922" name="adj"/>
            </a:avLst>
          </a:prstGeom>
          <a:solidFill>
            <a:srgbClr val="F0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17" name="Google Shape;1517;p15"/>
          <p:cNvSpPr txBox="1"/>
          <p:nvPr>
            <p:ph idx="4294967295" type="body"/>
          </p:nvPr>
        </p:nvSpPr>
        <p:spPr>
          <a:xfrm>
            <a:off x="4899550" y="231700"/>
            <a:ext cx="4030500" cy="52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Addressing Data Sparsity: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GPT-4 Vision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similar models to impute missing descriptors, evaluating accuracy and impact on downstream tasks.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 u="sng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Expanding Dataset Variability: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Increase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low-light, distance, and terrain diversity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 RGB + IR images to enhance model generalization and reduce bias.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Improving Smoke and Fire Differentiation: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Enhance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superposition and occupancy calculations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multi-modal segmentation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(RGB + IR fusion) for better fire detection.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 u="sng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Temporal Fire Analysis: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Assess how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sequential RGB + IR images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generalize across fire conditions using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LSTMs or Transformers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wildfire progression modeling.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Testing Model Generalization: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Benchmark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pretrained models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(Vision Transformers, YOLO, EfficientNet) to evaluate robustness across diverse fire descriptors and conditions.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8" name="Google Shape;15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13" y="1112200"/>
            <a:ext cx="4616924" cy="311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5"/>
          <p:cNvSpPr txBox="1"/>
          <p:nvPr/>
        </p:nvSpPr>
        <p:spPr>
          <a:xfrm>
            <a:off x="646175" y="4321800"/>
            <a:ext cx="408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Screenshot using GPT to provide smoke and dominant fire color descriptions given an image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"/>
          <p:cNvSpPr txBox="1"/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About</a:t>
            </a:r>
            <a:endParaRPr/>
          </a:p>
        </p:txBody>
      </p:sp>
      <p:sp>
        <p:nvSpPr>
          <p:cNvPr id="1367" name="Google Shape;1367;p2"/>
          <p:cNvSpPr txBox="1"/>
          <p:nvPr>
            <p:ph idx="1" type="body"/>
          </p:nvPr>
        </p:nvSpPr>
        <p:spPr>
          <a:xfrm>
            <a:off x="722375" y="1225750"/>
            <a:ext cx="38496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300"/>
              <a:t>Purpose: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standard, multifaceted dataset of wildfire images and videos for researchers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300"/>
              <a:t>Contents: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500 RGB images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100 RGB + IR images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Sequential images are duplicated and prefaced with "seq"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Each image has a corresponding ground truth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22 descriptors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autogenerated by software or provided manually by photo owners</a:t>
            </a:r>
            <a:endParaRPr sz="1300"/>
          </a:p>
        </p:txBody>
      </p:sp>
      <p:pic>
        <p:nvPicPr>
          <p:cNvPr id="1368" name="Google Shape;1368;p2" title="Screenshot 2025-03-11 124233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25155" t="0"/>
          <a:stretch/>
        </p:blipFill>
        <p:spPr>
          <a:xfrm>
            <a:off x="5036700" y="1000150"/>
            <a:ext cx="3735300" cy="26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69" name="Google Shape;1369;p2"/>
          <p:cNvSpPr txBox="1"/>
          <p:nvPr/>
        </p:nvSpPr>
        <p:spPr>
          <a:xfrm>
            <a:off x="5036700" y="3666250"/>
            <a:ext cx="373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Images from the CFDB. Website: </a:t>
            </a:r>
            <a:r>
              <a:rPr b="0" i="0" lang="en" sz="1100" u="sng" cap="none" strike="noStrike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4"/>
              </a:rPr>
              <a:t>https://cfdb.univ-corse.fr/</a:t>
            </a: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 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"/>
          <p:cNvSpPr/>
          <p:nvPr/>
        </p:nvSpPr>
        <p:spPr>
          <a:xfrm>
            <a:off x="-283850" y="439150"/>
            <a:ext cx="9813300" cy="829200"/>
          </a:xfrm>
          <a:prstGeom prst="rect">
            <a:avLst/>
          </a:prstGeom>
          <a:solidFill>
            <a:srgbClr val="F0F2F6"/>
          </a:solidFill>
          <a:ln cap="flat" cmpd="sng" w="9525">
            <a:solidFill>
              <a:srgbClr val="F0F2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75" name="Google Shape;1375;p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376" name="Google Shape;1376;p3"/>
          <p:cNvSpPr txBox="1"/>
          <p:nvPr>
            <p:ph idx="1" type="subTitle"/>
          </p:nvPr>
        </p:nvSpPr>
        <p:spPr>
          <a:xfrm>
            <a:off x="1053500" y="2306875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Preprocessing uncleaned data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Summary statistics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Sparsity analysis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Visualizing distributions</a:t>
            </a:r>
            <a:endParaRPr/>
          </a:p>
        </p:txBody>
      </p:sp>
      <p:sp>
        <p:nvSpPr>
          <p:cNvPr id="1377" name="Google Shape;1377;p3"/>
          <p:cNvSpPr txBox="1"/>
          <p:nvPr>
            <p:ph idx="4" type="subTitle"/>
          </p:nvPr>
        </p:nvSpPr>
        <p:spPr>
          <a:xfrm>
            <a:off x="994650" y="1558975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EDA on CSV data</a:t>
            </a:r>
            <a:endParaRPr/>
          </a:p>
        </p:txBody>
      </p:sp>
      <p:sp>
        <p:nvSpPr>
          <p:cNvPr id="1378" name="Google Shape;1378;p3"/>
          <p:cNvSpPr txBox="1"/>
          <p:nvPr>
            <p:ph idx="1" type="subTitle"/>
          </p:nvPr>
        </p:nvSpPr>
        <p:spPr>
          <a:xfrm>
            <a:off x="1645750" y="34745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sampling across dataset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Category specific sampling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t-SNE analysis</a:t>
            </a:r>
            <a:endParaRPr/>
          </a:p>
        </p:txBody>
      </p:sp>
      <p:sp>
        <p:nvSpPr>
          <p:cNvPr id="1379" name="Google Shape;1379;p3"/>
          <p:cNvSpPr txBox="1"/>
          <p:nvPr>
            <p:ph idx="4" type="subTitle"/>
          </p:nvPr>
        </p:nvSpPr>
        <p:spPr>
          <a:xfrm>
            <a:off x="1510700" y="2879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Image Exploration</a:t>
            </a:r>
            <a:endParaRPr/>
          </a:p>
        </p:txBody>
      </p:sp>
      <p:sp>
        <p:nvSpPr>
          <p:cNvPr id="1380" name="Google Shape;1380;p3"/>
          <p:cNvSpPr txBox="1"/>
          <p:nvPr>
            <p:ph idx="4" type="subTitle"/>
          </p:nvPr>
        </p:nvSpPr>
        <p:spPr>
          <a:xfrm>
            <a:off x="2102950" y="4046625"/>
            <a:ext cx="467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Recommendations / Future Directions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"/>
          <p:cNvSpPr txBox="1"/>
          <p:nvPr>
            <p:ph type="title"/>
          </p:nvPr>
        </p:nvSpPr>
        <p:spPr>
          <a:xfrm>
            <a:off x="722375" y="497201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386" name="Google Shape;1386;p4"/>
          <p:cNvSpPr txBox="1"/>
          <p:nvPr>
            <p:ph idx="1" type="body"/>
          </p:nvPr>
        </p:nvSpPr>
        <p:spPr>
          <a:xfrm>
            <a:off x="527676" y="1105363"/>
            <a:ext cx="40188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Original columns were in French: French -&gt; English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Unwanted characters (‘, ‘’, ) were stripped from the data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Relevant strings (English translations) were extracted from the data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 transformation: Converted str to int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Most global descriptors have no null values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Several descriptors such as Fire Direction, Smoke Color, Vegetation, and Presence contain very limited information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1387" name="Google Shape;1387;p4"/>
          <p:cNvGrpSpPr/>
          <p:nvPr/>
        </p:nvGrpSpPr>
        <p:grpSpPr>
          <a:xfrm>
            <a:off x="8707303" y="4220279"/>
            <a:ext cx="436703" cy="923225"/>
            <a:chOff x="4794250" y="3765054"/>
            <a:chExt cx="436703" cy="923225"/>
          </a:xfrm>
        </p:grpSpPr>
        <p:sp>
          <p:nvSpPr>
            <p:cNvPr id="1388" name="Google Shape;1388;p4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4"/>
          <p:cNvGrpSpPr/>
          <p:nvPr/>
        </p:nvGrpSpPr>
        <p:grpSpPr>
          <a:xfrm>
            <a:off x="8548881" y="334214"/>
            <a:ext cx="264435" cy="665217"/>
            <a:chOff x="8625081" y="258014"/>
            <a:chExt cx="264435" cy="665217"/>
          </a:xfrm>
        </p:grpSpPr>
        <p:sp>
          <p:nvSpPr>
            <p:cNvPr id="1396" name="Google Shape;1396;p4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8" name="Google Shape;13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453" y="262675"/>
            <a:ext cx="2983949" cy="4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0" y="3377014"/>
            <a:ext cx="5598449" cy="13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4"/>
          <p:cNvSpPr/>
          <p:nvPr/>
        </p:nvSpPr>
        <p:spPr>
          <a:xfrm>
            <a:off x="2880121" y="3332365"/>
            <a:ext cx="710700" cy="22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01" name="Google Shape;1401;p4"/>
          <p:cNvSpPr/>
          <p:nvPr/>
        </p:nvSpPr>
        <p:spPr>
          <a:xfrm>
            <a:off x="3751596" y="4263065"/>
            <a:ext cx="710700" cy="22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</a:t>
            </a:r>
            <a:endParaRPr/>
          </a:p>
        </p:txBody>
      </p:sp>
      <p:sp>
        <p:nvSpPr>
          <p:cNvPr id="1407" name="Google Shape;1407;p5"/>
          <p:cNvSpPr txBox="1"/>
          <p:nvPr>
            <p:ph idx="1" type="subTitle"/>
          </p:nvPr>
        </p:nvSpPr>
        <p:spPr>
          <a:xfrm>
            <a:off x="375025" y="1076425"/>
            <a:ext cx="4293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Numerical descriptors are primarily image metadata.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Focal Length and Sensitivity are manually provided by image owners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&lt;1% available.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Other numerical categories are widely available. 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&gt;99% available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Occupancy rate and superposition are computer generated and could be further investigated to determine accuracy and imputability.</a:t>
            </a:r>
            <a:endParaRPr sz="1300"/>
          </a:p>
        </p:txBody>
      </p:sp>
      <p:pic>
        <p:nvPicPr>
          <p:cNvPr id="1408" name="Google Shape;14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950" y="733662"/>
            <a:ext cx="3099074" cy="20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5"/>
          <p:cNvSpPr txBox="1"/>
          <p:nvPr/>
        </p:nvSpPr>
        <p:spPr>
          <a:xfrm>
            <a:off x="7875025" y="1112200"/>
            <a:ext cx="105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Sparsity analysis of numerical descriptors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10" name="Google Shape;1410;p5" title="Screenshot 2025-03-11 131729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138" y="3336450"/>
            <a:ext cx="7051725" cy="13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5"/>
          <p:cNvSpPr txBox="1"/>
          <p:nvPr/>
        </p:nvSpPr>
        <p:spPr>
          <a:xfrm>
            <a:off x="1046150" y="4689625"/>
            <a:ext cx="555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Distribution of numerical descriptors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</a:t>
            </a:r>
            <a:endParaRPr/>
          </a:p>
        </p:txBody>
      </p:sp>
      <p:sp>
        <p:nvSpPr>
          <p:cNvPr id="1417" name="Google Shape;1417;p6"/>
          <p:cNvSpPr txBox="1"/>
          <p:nvPr>
            <p:ph idx="1" type="subTitle"/>
          </p:nvPr>
        </p:nvSpPr>
        <p:spPr>
          <a:xfrm>
            <a:off x="375025" y="1076425"/>
            <a:ext cx="4293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Categorical descriptors consist of fire descriptors and metadata about the image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Limited # of categories per most descriptors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Imbalance between categories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Majority of categorical descriptors are sparse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&lt;1% availability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Material, Infrared Spectrum, and GPS position are metadata about the camera provided by the owner.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Cloud and Density are binary descriptors that do not accurately reflect sparsity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Further investigation is needed to determine whether the rest of the values can be imputed*</a:t>
            </a:r>
            <a:endParaRPr sz="1300"/>
          </a:p>
        </p:txBody>
      </p:sp>
      <p:pic>
        <p:nvPicPr>
          <p:cNvPr id="1418" name="Google Shape;14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9238" y="298011"/>
            <a:ext cx="3010800" cy="314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6"/>
          <p:cNvSpPr txBox="1"/>
          <p:nvPr/>
        </p:nvSpPr>
        <p:spPr>
          <a:xfrm>
            <a:off x="7920025" y="539500"/>
            <a:ext cx="111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Sparsity analysis of categorical descriptors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20" name="Google Shape;14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075" y="3673550"/>
            <a:ext cx="8165550" cy="11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6"/>
          <p:cNvSpPr txBox="1"/>
          <p:nvPr/>
        </p:nvSpPr>
        <p:spPr>
          <a:xfrm>
            <a:off x="868075" y="4789500"/>
            <a:ext cx="555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Distribution of categorical descriptors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22" name="Google Shape;1422;p6"/>
          <p:cNvSpPr txBox="1"/>
          <p:nvPr/>
        </p:nvSpPr>
        <p:spPr>
          <a:xfrm>
            <a:off x="7932000" y="4835700"/>
            <a:ext cx="12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5"/>
              </a:rPr>
              <a:t>*Annotation Guideline</a:t>
            </a:r>
            <a:endParaRPr b="0" i="0" sz="8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1428" name="Google Shape;14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25" y="1642473"/>
            <a:ext cx="8882499" cy="18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7"/>
          <p:cNvSpPr txBox="1"/>
          <p:nvPr/>
        </p:nvSpPr>
        <p:spPr>
          <a:xfrm>
            <a:off x="118025" y="3507475"/>
            <a:ext cx="555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Reference of summary statistics for numerical values</a:t>
            </a:r>
            <a:endParaRPr b="0" i="0" sz="11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1435" name="Google Shape;1435;p8"/>
          <p:cNvSpPr txBox="1"/>
          <p:nvPr>
            <p:ph idx="2" type="subTitle"/>
          </p:nvPr>
        </p:nvSpPr>
        <p:spPr>
          <a:xfrm>
            <a:off x="722375" y="1197125"/>
            <a:ext cx="79611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 Correlation Matters in Wildfire Analysis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Helps identify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how fire characteristics (color, smoke, size, brightness) relate to each other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Provides insights into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factors influence fire visibility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which is crucial for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developing reliable fire detection models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Types of Correlations Explored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Numerical Feature Correlations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(e.g., occupancy, luminosity, superposition).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Categorical-Numerical Feature Correlations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(e.g., fire color vs. fire size).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"/>
          <p:cNvSpPr txBox="1"/>
          <p:nvPr>
            <p:ph type="title"/>
          </p:nvPr>
        </p:nvSpPr>
        <p:spPr>
          <a:xfrm>
            <a:off x="722375" y="539500"/>
            <a:ext cx="822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Correlation Matrix of Key Numerical Features</a:t>
            </a:r>
            <a:endParaRPr/>
          </a:p>
        </p:txBody>
      </p:sp>
      <p:sp>
        <p:nvSpPr>
          <p:cNvPr id="1441" name="Google Shape;1441;p9"/>
          <p:cNvSpPr txBox="1"/>
          <p:nvPr>
            <p:ph idx="2" type="subTitle"/>
          </p:nvPr>
        </p:nvSpPr>
        <p:spPr>
          <a:xfrm>
            <a:off x="722375" y="1074938"/>
            <a:ext cx="3916500" cy="3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Brightness as a fire indicator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:</a:t>
            </a: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Luminosity correlates with occupancy (0.23) and superposition (0.28)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indicating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brighter fires tend to be larger and more affected by smoke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implies that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brightness alone is not always a reliable measure of fire intensity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should be analyzed alongside other factors.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Smoke affects fire visibility</a:t>
            </a:r>
            <a:r>
              <a:rPr lang="en" sz="1100" u="sng">
                <a:latin typeface="Arial"/>
                <a:ea typeface="Arial"/>
                <a:cs typeface="Arial"/>
                <a:sym typeface="Arial"/>
              </a:rPr>
              <a:t>:</a:t>
            </a: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Superposition and density are negatively correlated (-0.38)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meaning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thicker smoke reduces visible fire pixel density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suggests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higher superposition may degrade segmentation accuracy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requiring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infrared fusion techniques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2" name="Google Shape;14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875" y="1333800"/>
            <a:ext cx="4306800" cy="357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